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70" r:id="rId2"/>
    <p:sldId id="256" r:id="rId3"/>
    <p:sldId id="267" r:id="rId4"/>
    <p:sldId id="268" r:id="rId5"/>
    <p:sldId id="269" r:id="rId6"/>
    <p:sldId id="257" r:id="rId7"/>
    <p:sldId id="258" r:id="rId8"/>
    <p:sldId id="259" r:id="rId9"/>
    <p:sldId id="260" r:id="rId10"/>
    <p:sldId id="261" r:id="rId11"/>
    <p:sldId id="262" r:id="rId12"/>
    <p:sldId id="263" r:id="rId13"/>
    <p:sldId id="264" r:id="rId14"/>
    <p:sldId id="265" r:id="rId15"/>
    <p:sldId id="266" r:id="rId16"/>
    <p:sldId id="271" r:id="rId17"/>
  </p:sldIdLst>
  <p:sldSz cx="9601200" cy="18000663"/>
  <p:notesSz cx="6858000" cy="9144000"/>
  <p:defaultTextStyle>
    <a:defPPr>
      <a:defRPr lang="en-US"/>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43"/>
  </p:normalViewPr>
  <p:slideViewPr>
    <p:cSldViewPr snapToGrid="0" snapToObjects="1">
      <p:cViewPr>
        <p:scale>
          <a:sx n="65" d="100"/>
          <a:sy n="65" d="100"/>
        </p:scale>
        <p:origin x="2216" y="-1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BF193F-8432-E24B-B256-C984140751F7}" type="doc">
      <dgm:prSet loTypeId="urn:microsoft.com/office/officeart/2009/3/layout/HorizontalOrganizationChart" loCatId="" qsTypeId="urn:microsoft.com/office/officeart/2005/8/quickstyle/simple4" qsCatId="simple" csTypeId="urn:microsoft.com/office/officeart/2005/8/colors/accent1_2" csCatId="accent1" phldr="1"/>
      <dgm:spPr/>
      <dgm:t>
        <a:bodyPr/>
        <a:lstStyle/>
        <a:p>
          <a:endParaRPr lang="en-GB"/>
        </a:p>
      </dgm:t>
    </dgm:pt>
    <dgm:pt modelId="{8E2B3D95-AC50-1440-AC78-5A09ED0437AF}">
      <dgm:prSet phldrT="[Text]"/>
      <dgm:spPr/>
      <dgm:t>
        <a:bodyPr/>
        <a:lstStyle/>
        <a:p>
          <a:r>
            <a:rPr lang="en-GB" b="0" u="none" dirty="0" smtClean="0">
              <a:latin typeface="Arial" charset="0"/>
              <a:ea typeface="Arial" charset="0"/>
              <a:cs typeface="Arial" charset="0"/>
            </a:rPr>
            <a:t>HOME</a:t>
          </a:r>
          <a:endParaRPr lang="en-GB" b="0" u="none" dirty="0">
            <a:latin typeface="Arial" charset="0"/>
            <a:ea typeface="Arial" charset="0"/>
            <a:cs typeface="Arial" charset="0"/>
          </a:endParaRPr>
        </a:p>
      </dgm:t>
    </dgm:pt>
    <dgm:pt modelId="{9C598011-DA98-4D46-96D0-AA712EC4EC4B}" type="parTrans" cxnId="{0F0870C0-D169-064C-BBE1-292D3D6780E3}">
      <dgm:prSet/>
      <dgm:spPr/>
      <dgm:t>
        <a:bodyPr/>
        <a:lstStyle/>
        <a:p>
          <a:endParaRPr lang="en-GB" u="none">
            <a:latin typeface="Arial" charset="0"/>
            <a:ea typeface="Arial" charset="0"/>
            <a:cs typeface="Arial" charset="0"/>
          </a:endParaRPr>
        </a:p>
      </dgm:t>
    </dgm:pt>
    <dgm:pt modelId="{79D8A372-B600-E543-9BFE-09BDD4AC0D57}" type="sibTrans" cxnId="{0F0870C0-D169-064C-BBE1-292D3D6780E3}">
      <dgm:prSet/>
      <dgm:spPr/>
      <dgm:t>
        <a:bodyPr/>
        <a:lstStyle/>
        <a:p>
          <a:endParaRPr lang="en-GB" u="none">
            <a:latin typeface="Arial" charset="0"/>
            <a:ea typeface="Arial" charset="0"/>
            <a:cs typeface="Arial" charset="0"/>
          </a:endParaRPr>
        </a:p>
      </dgm:t>
    </dgm:pt>
    <dgm:pt modelId="{5B1195B3-86A8-DA42-9A0A-59D5F38BFD39}">
      <dgm:prSet phldrT="[Text]"/>
      <dgm:spPr/>
      <dgm:t>
        <a:bodyPr/>
        <a:lstStyle/>
        <a:p>
          <a:r>
            <a:rPr lang="en-GB" b="0" u="none" dirty="0" smtClean="0">
              <a:latin typeface="Arial" charset="0"/>
              <a:ea typeface="Arial" charset="0"/>
              <a:cs typeface="Arial" charset="0"/>
            </a:rPr>
            <a:t>About</a:t>
          </a:r>
          <a:endParaRPr lang="en-GB" b="0" u="none" dirty="0">
            <a:latin typeface="Arial" charset="0"/>
            <a:ea typeface="Arial" charset="0"/>
            <a:cs typeface="Arial" charset="0"/>
          </a:endParaRPr>
        </a:p>
      </dgm:t>
    </dgm:pt>
    <dgm:pt modelId="{19F042FB-E8D4-7B48-8F60-25B3D0B87CBD}" type="parTrans" cxnId="{437E8DF0-CB58-8045-9194-AEBD99B79BC9}">
      <dgm:prSet/>
      <dgm:spPr/>
      <dgm:t>
        <a:bodyPr/>
        <a:lstStyle/>
        <a:p>
          <a:endParaRPr lang="en-GB" b="0" u="none">
            <a:latin typeface="Arial" charset="0"/>
            <a:ea typeface="Arial" charset="0"/>
            <a:cs typeface="Arial" charset="0"/>
          </a:endParaRPr>
        </a:p>
      </dgm:t>
    </dgm:pt>
    <dgm:pt modelId="{26EAE832-F4EA-3040-8ED2-638B10919543}" type="sibTrans" cxnId="{437E8DF0-CB58-8045-9194-AEBD99B79BC9}">
      <dgm:prSet/>
      <dgm:spPr/>
      <dgm:t>
        <a:bodyPr/>
        <a:lstStyle/>
        <a:p>
          <a:endParaRPr lang="en-GB" u="none">
            <a:latin typeface="Arial" charset="0"/>
            <a:ea typeface="Arial" charset="0"/>
            <a:cs typeface="Arial" charset="0"/>
          </a:endParaRPr>
        </a:p>
      </dgm:t>
    </dgm:pt>
    <dgm:pt modelId="{1E7545FD-E820-C545-87B6-2371BC15DD45}">
      <dgm:prSet phldrT="[Text]"/>
      <dgm:spPr/>
      <dgm:t>
        <a:bodyPr/>
        <a:lstStyle/>
        <a:p>
          <a:r>
            <a:rPr lang="en-GB" b="0" u="none" dirty="0" smtClean="0">
              <a:latin typeface="Arial" charset="0"/>
              <a:ea typeface="Arial" charset="0"/>
              <a:cs typeface="Arial" charset="0"/>
            </a:rPr>
            <a:t>Capabilities</a:t>
          </a:r>
          <a:endParaRPr lang="en-GB" b="0" u="none" dirty="0">
            <a:latin typeface="Arial" charset="0"/>
            <a:ea typeface="Arial" charset="0"/>
            <a:cs typeface="Arial" charset="0"/>
          </a:endParaRPr>
        </a:p>
      </dgm:t>
    </dgm:pt>
    <dgm:pt modelId="{096B6EA4-0663-744B-92E4-DF88E46FE7DB}" type="parTrans" cxnId="{971B0598-DF1A-DB48-9179-E03A22521488}">
      <dgm:prSet/>
      <dgm:spPr/>
      <dgm:t>
        <a:bodyPr/>
        <a:lstStyle/>
        <a:p>
          <a:endParaRPr lang="en-GB" b="0" u="none">
            <a:latin typeface="Arial" charset="0"/>
            <a:ea typeface="Arial" charset="0"/>
            <a:cs typeface="Arial" charset="0"/>
          </a:endParaRPr>
        </a:p>
      </dgm:t>
    </dgm:pt>
    <dgm:pt modelId="{0DDF6982-B893-7B45-83F9-A2A689E8031A}" type="sibTrans" cxnId="{971B0598-DF1A-DB48-9179-E03A22521488}">
      <dgm:prSet/>
      <dgm:spPr/>
      <dgm:t>
        <a:bodyPr/>
        <a:lstStyle/>
        <a:p>
          <a:endParaRPr lang="en-GB" u="none">
            <a:latin typeface="Arial" charset="0"/>
            <a:ea typeface="Arial" charset="0"/>
            <a:cs typeface="Arial" charset="0"/>
          </a:endParaRPr>
        </a:p>
      </dgm:t>
    </dgm:pt>
    <dgm:pt modelId="{F99FE957-49B9-394D-8565-6D02B1983712}">
      <dgm:prSet phldrT="[Text]"/>
      <dgm:spPr/>
      <dgm:t>
        <a:bodyPr/>
        <a:lstStyle/>
        <a:p>
          <a:r>
            <a:rPr lang="en-GB" b="0" u="none" dirty="0" smtClean="0">
              <a:latin typeface="Arial" charset="0"/>
              <a:ea typeface="Arial" charset="0"/>
              <a:cs typeface="Arial" charset="0"/>
            </a:rPr>
            <a:t>Contact</a:t>
          </a:r>
          <a:endParaRPr lang="en-GB" b="0" u="none" dirty="0">
            <a:latin typeface="Arial" charset="0"/>
            <a:ea typeface="Arial" charset="0"/>
            <a:cs typeface="Arial" charset="0"/>
          </a:endParaRPr>
        </a:p>
      </dgm:t>
    </dgm:pt>
    <dgm:pt modelId="{8FB3A622-CE30-BD43-B667-FB0E25334141}" type="parTrans" cxnId="{D6B8776F-272F-FA4A-9F36-C69B37BC98D2}">
      <dgm:prSet/>
      <dgm:spPr/>
      <dgm:t>
        <a:bodyPr/>
        <a:lstStyle/>
        <a:p>
          <a:endParaRPr lang="en-GB" b="0" u="none">
            <a:latin typeface="Arial" charset="0"/>
            <a:ea typeface="Arial" charset="0"/>
            <a:cs typeface="Arial" charset="0"/>
          </a:endParaRPr>
        </a:p>
      </dgm:t>
    </dgm:pt>
    <dgm:pt modelId="{EC4B21E9-C66B-2F4E-B6E8-133EBC2830C7}" type="sibTrans" cxnId="{D6B8776F-272F-FA4A-9F36-C69B37BC98D2}">
      <dgm:prSet/>
      <dgm:spPr/>
      <dgm:t>
        <a:bodyPr/>
        <a:lstStyle/>
        <a:p>
          <a:endParaRPr lang="en-GB" u="none">
            <a:latin typeface="Arial" charset="0"/>
            <a:ea typeface="Arial" charset="0"/>
            <a:cs typeface="Arial" charset="0"/>
          </a:endParaRPr>
        </a:p>
      </dgm:t>
    </dgm:pt>
    <dgm:pt modelId="{AC99FDB3-CF25-ED46-8EC4-2E1CE27925D7}">
      <dgm:prSet phldrT="[Text]"/>
      <dgm:spPr/>
      <dgm:t>
        <a:bodyPr/>
        <a:lstStyle/>
        <a:p>
          <a:r>
            <a:rPr lang="en-GB" b="0" u="none" dirty="0" smtClean="0">
              <a:latin typeface="Arial" charset="0"/>
              <a:ea typeface="Arial" charset="0"/>
              <a:cs typeface="Arial" charset="0"/>
            </a:rPr>
            <a:t>Testimonials</a:t>
          </a:r>
          <a:endParaRPr lang="en-GB" b="0" u="none" dirty="0">
            <a:latin typeface="Arial" charset="0"/>
            <a:ea typeface="Arial" charset="0"/>
            <a:cs typeface="Arial" charset="0"/>
          </a:endParaRPr>
        </a:p>
      </dgm:t>
    </dgm:pt>
    <dgm:pt modelId="{3C921A94-11FD-5949-B314-66D886F3AF51}" type="parTrans" cxnId="{20643399-0484-D64D-8E01-B5809C20C2AD}">
      <dgm:prSet/>
      <dgm:spPr/>
      <dgm:t>
        <a:bodyPr/>
        <a:lstStyle/>
        <a:p>
          <a:endParaRPr lang="en-GB" b="0" u="none">
            <a:latin typeface="Arial" charset="0"/>
            <a:ea typeface="Arial" charset="0"/>
            <a:cs typeface="Arial" charset="0"/>
          </a:endParaRPr>
        </a:p>
      </dgm:t>
    </dgm:pt>
    <dgm:pt modelId="{FD8DB491-A7FB-754D-927C-C2701F49DBD4}" type="sibTrans" cxnId="{20643399-0484-D64D-8E01-B5809C20C2AD}">
      <dgm:prSet/>
      <dgm:spPr/>
      <dgm:t>
        <a:bodyPr/>
        <a:lstStyle/>
        <a:p>
          <a:endParaRPr lang="en-GB" u="none">
            <a:latin typeface="Arial" charset="0"/>
            <a:ea typeface="Arial" charset="0"/>
            <a:cs typeface="Arial" charset="0"/>
          </a:endParaRPr>
        </a:p>
      </dgm:t>
    </dgm:pt>
    <dgm:pt modelId="{A371BE6A-B22E-9549-BB50-2EC1A2AC4B18}">
      <dgm:prSet phldrT="[Text]"/>
      <dgm:spPr/>
      <dgm:t>
        <a:bodyPr/>
        <a:lstStyle/>
        <a:p>
          <a:r>
            <a:rPr lang="en-US" b="0" u="none" dirty="0" smtClean="0">
              <a:latin typeface="Arial" charset="0"/>
              <a:ea typeface="Arial" charset="0"/>
              <a:cs typeface="Arial" charset="0"/>
            </a:rPr>
            <a:t>Web and app conversion improvement and customer retention</a:t>
          </a:r>
          <a:endParaRPr lang="en-GB" b="0" u="none" dirty="0">
            <a:latin typeface="Arial" charset="0"/>
            <a:ea typeface="Arial" charset="0"/>
            <a:cs typeface="Arial" charset="0"/>
          </a:endParaRPr>
        </a:p>
      </dgm:t>
    </dgm:pt>
    <dgm:pt modelId="{3800D1DA-D187-C849-BA21-8DB4210DDE40}" type="parTrans" cxnId="{5BA3896B-C7FC-6C4A-8D1C-FEFBB64C193F}">
      <dgm:prSet/>
      <dgm:spPr/>
      <dgm:t>
        <a:bodyPr/>
        <a:lstStyle/>
        <a:p>
          <a:endParaRPr lang="en-GB" b="0" u="none">
            <a:latin typeface="Arial" charset="0"/>
            <a:ea typeface="Arial" charset="0"/>
            <a:cs typeface="Arial" charset="0"/>
          </a:endParaRPr>
        </a:p>
      </dgm:t>
    </dgm:pt>
    <dgm:pt modelId="{1DD54865-962E-D546-A022-5322FF01E383}" type="sibTrans" cxnId="{5BA3896B-C7FC-6C4A-8D1C-FEFBB64C193F}">
      <dgm:prSet/>
      <dgm:spPr/>
      <dgm:t>
        <a:bodyPr/>
        <a:lstStyle/>
        <a:p>
          <a:endParaRPr lang="en-GB" u="none">
            <a:latin typeface="Arial" charset="0"/>
            <a:ea typeface="Arial" charset="0"/>
            <a:cs typeface="Arial" charset="0"/>
          </a:endParaRPr>
        </a:p>
      </dgm:t>
    </dgm:pt>
    <dgm:pt modelId="{C6D66129-A027-5F48-884E-0F60711AC764}">
      <dgm:prSet/>
      <dgm:spPr/>
      <dgm:t>
        <a:bodyPr/>
        <a:lstStyle/>
        <a:p>
          <a:r>
            <a:rPr lang="en-US" b="0" u="none" smtClean="0">
              <a:latin typeface="Arial" charset="0"/>
              <a:ea typeface="Arial" charset="0"/>
              <a:cs typeface="Arial" charset="0"/>
            </a:rPr>
            <a:t>UX, web design and development</a:t>
          </a:r>
          <a:endParaRPr lang="en-US" b="0" u="none">
            <a:latin typeface="Arial" charset="0"/>
            <a:ea typeface="Arial" charset="0"/>
            <a:cs typeface="Arial" charset="0"/>
          </a:endParaRPr>
        </a:p>
      </dgm:t>
    </dgm:pt>
    <dgm:pt modelId="{904369E5-0003-924D-9C09-D4D06FFEA678}" type="parTrans" cxnId="{39E717C8-2443-F942-9DF6-82BA0B339816}">
      <dgm:prSet/>
      <dgm:spPr/>
      <dgm:t>
        <a:bodyPr/>
        <a:lstStyle/>
        <a:p>
          <a:endParaRPr lang="en-GB" b="0" u="none">
            <a:latin typeface="Arial" charset="0"/>
            <a:ea typeface="Arial" charset="0"/>
            <a:cs typeface="Arial" charset="0"/>
          </a:endParaRPr>
        </a:p>
      </dgm:t>
    </dgm:pt>
    <dgm:pt modelId="{B15FA5A4-5E48-184B-A987-B8B758AFAE37}" type="sibTrans" cxnId="{39E717C8-2443-F942-9DF6-82BA0B339816}">
      <dgm:prSet/>
      <dgm:spPr/>
      <dgm:t>
        <a:bodyPr/>
        <a:lstStyle/>
        <a:p>
          <a:endParaRPr lang="en-GB" u="none">
            <a:latin typeface="Arial" charset="0"/>
            <a:ea typeface="Arial" charset="0"/>
            <a:cs typeface="Arial" charset="0"/>
          </a:endParaRPr>
        </a:p>
      </dgm:t>
    </dgm:pt>
    <dgm:pt modelId="{500C4814-4233-DA45-8BFD-921AC2DB8140}">
      <dgm:prSet/>
      <dgm:spPr/>
      <dgm:t>
        <a:bodyPr/>
        <a:lstStyle/>
        <a:p>
          <a:r>
            <a:rPr lang="en-US" b="0" u="none" smtClean="0">
              <a:latin typeface="Arial" charset="0"/>
              <a:ea typeface="Arial" charset="0"/>
              <a:cs typeface="Arial" charset="0"/>
            </a:rPr>
            <a:t>Content strategy, copywriting and professional writing</a:t>
          </a:r>
          <a:endParaRPr lang="en-US" b="0" u="none">
            <a:latin typeface="Arial" charset="0"/>
            <a:ea typeface="Arial" charset="0"/>
            <a:cs typeface="Arial" charset="0"/>
          </a:endParaRPr>
        </a:p>
      </dgm:t>
    </dgm:pt>
    <dgm:pt modelId="{67A0E4BF-BA34-7C44-AE02-39B3904EDBCB}" type="parTrans" cxnId="{4866136F-159A-1742-BC04-2CC8CEB0D878}">
      <dgm:prSet/>
      <dgm:spPr/>
      <dgm:t>
        <a:bodyPr/>
        <a:lstStyle/>
        <a:p>
          <a:endParaRPr lang="en-GB" b="0" u="none">
            <a:latin typeface="Arial" charset="0"/>
            <a:ea typeface="Arial" charset="0"/>
            <a:cs typeface="Arial" charset="0"/>
          </a:endParaRPr>
        </a:p>
      </dgm:t>
    </dgm:pt>
    <dgm:pt modelId="{C7CAFAD2-2BF0-EB4B-8BFA-3641B78EF3BE}" type="sibTrans" cxnId="{4866136F-159A-1742-BC04-2CC8CEB0D878}">
      <dgm:prSet/>
      <dgm:spPr/>
      <dgm:t>
        <a:bodyPr/>
        <a:lstStyle/>
        <a:p>
          <a:endParaRPr lang="en-GB" u="none">
            <a:latin typeface="Arial" charset="0"/>
            <a:ea typeface="Arial" charset="0"/>
            <a:cs typeface="Arial" charset="0"/>
          </a:endParaRPr>
        </a:p>
      </dgm:t>
    </dgm:pt>
    <dgm:pt modelId="{B5BD4607-D030-8941-845C-B14AA48A9588}">
      <dgm:prSet/>
      <dgm:spPr/>
      <dgm:t>
        <a:bodyPr/>
        <a:lstStyle/>
        <a:p>
          <a:r>
            <a:rPr lang="en-US" b="0" u="none" smtClean="0">
              <a:latin typeface="Arial" charset="0"/>
              <a:ea typeface="Arial" charset="0"/>
              <a:cs typeface="Arial" charset="0"/>
            </a:rPr>
            <a:t>SEO and online marketing </a:t>
          </a:r>
          <a:endParaRPr lang="en-US" b="0" u="none">
            <a:latin typeface="Arial" charset="0"/>
            <a:ea typeface="Arial" charset="0"/>
            <a:cs typeface="Arial" charset="0"/>
          </a:endParaRPr>
        </a:p>
      </dgm:t>
    </dgm:pt>
    <dgm:pt modelId="{67B69FB4-5F22-1045-9D08-69B297BB5B73}" type="parTrans" cxnId="{80192C9E-2458-304C-B552-F2EFD72B0A2E}">
      <dgm:prSet/>
      <dgm:spPr/>
      <dgm:t>
        <a:bodyPr/>
        <a:lstStyle/>
        <a:p>
          <a:endParaRPr lang="en-GB" b="0" u="none">
            <a:latin typeface="Arial" charset="0"/>
            <a:ea typeface="Arial" charset="0"/>
            <a:cs typeface="Arial" charset="0"/>
          </a:endParaRPr>
        </a:p>
      </dgm:t>
    </dgm:pt>
    <dgm:pt modelId="{0A204801-D170-6247-AAA3-9AA1BBC2D35E}" type="sibTrans" cxnId="{80192C9E-2458-304C-B552-F2EFD72B0A2E}">
      <dgm:prSet/>
      <dgm:spPr/>
      <dgm:t>
        <a:bodyPr/>
        <a:lstStyle/>
        <a:p>
          <a:endParaRPr lang="en-GB" u="none">
            <a:latin typeface="Arial" charset="0"/>
            <a:ea typeface="Arial" charset="0"/>
            <a:cs typeface="Arial" charset="0"/>
          </a:endParaRPr>
        </a:p>
      </dgm:t>
    </dgm:pt>
    <dgm:pt modelId="{F11D1477-61AD-8544-96EA-CB150E438CEB}">
      <dgm:prSet/>
      <dgm:spPr/>
      <dgm:t>
        <a:bodyPr/>
        <a:lstStyle/>
        <a:p>
          <a:r>
            <a:rPr lang="en-US" b="0" u="none" dirty="0" smtClean="0">
              <a:latin typeface="Arial" charset="0"/>
              <a:ea typeface="Arial" charset="0"/>
              <a:cs typeface="Arial" charset="0"/>
            </a:rPr>
            <a:t>Local SEO and online marketing for small businesses</a:t>
          </a:r>
          <a:endParaRPr lang="en-US" b="0" u="none" dirty="0">
            <a:latin typeface="Arial" charset="0"/>
            <a:ea typeface="Arial" charset="0"/>
            <a:cs typeface="Arial" charset="0"/>
          </a:endParaRPr>
        </a:p>
      </dgm:t>
    </dgm:pt>
    <dgm:pt modelId="{5D7B0E21-B9AC-FF49-82E9-EBC2DCDDDFAD}" type="parTrans" cxnId="{00E7AA7D-3A9A-E84D-BDBC-C448B69810D1}">
      <dgm:prSet/>
      <dgm:spPr/>
      <dgm:t>
        <a:bodyPr/>
        <a:lstStyle/>
        <a:p>
          <a:endParaRPr lang="en-GB" b="0" u="none">
            <a:latin typeface="Arial" charset="0"/>
            <a:ea typeface="Arial" charset="0"/>
            <a:cs typeface="Arial" charset="0"/>
          </a:endParaRPr>
        </a:p>
      </dgm:t>
    </dgm:pt>
    <dgm:pt modelId="{1183B810-4A36-6741-9B16-1FE2AEC499FE}" type="sibTrans" cxnId="{00E7AA7D-3A9A-E84D-BDBC-C448B69810D1}">
      <dgm:prSet/>
      <dgm:spPr/>
      <dgm:t>
        <a:bodyPr/>
        <a:lstStyle/>
        <a:p>
          <a:endParaRPr lang="en-GB" u="none">
            <a:latin typeface="Arial" charset="0"/>
            <a:ea typeface="Arial" charset="0"/>
            <a:cs typeface="Arial" charset="0"/>
          </a:endParaRPr>
        </a:p>
      </dgm:t>
    </dgm:pt>
    <dgm:pt modelId="{FA20C41C-A329-5545-A47B-BDDEF7CF9895}">
      <dgm:prSet/>
      <dgm:spPr/>
      <dgm:t>
        <a:bodyPr/>
        <a:lstStyle/>
        <a:p>
          <a:r>
            <a:rPr lang="en-US" b="0" u="none" smtClean="0">
              <a:latin typeface="Arial" charset="0"/>
              <a:ea typeface="Arial" charset="0"/>
              <a:cs typeface="Arial" charset="0"/>
            </a:rPr>
            <a:t>Digital, app and creative strategy</a:t>
          </a:r>
          <a:endParaRPr lang="en-US" b="0" u="none">
            <a:latin typeface="Arial" charset="0"/>
            <a:ea typeface="Arial" charset="0"/>
            <a:cs typeface="Arial" charset="0"/>
          </a:endParaRPr>
        </a:p>
      </dgm:t>
    </dgm:pt>
    <dgm:pt modelId="{13BD9D03-E073-D444-9C37-D6F7878F576F}" type="parTrans" cxnId="{FCDB5CBC-DE93-2447-8F47-D3680A5503B6}">
      <dgm:prSet/>
      <dgm:spPr/>
      <dgm:t>
        <a:bodyPr/>
        <a:lstStyle/>
        <a:p>
          <a:endParaRPr lang="en-GB" b="0" u="none">
            <a:latin typeface="Arial" charset="0"/>
            <a:ea typeface="Arial" charset="0"/>
            <a:cs typeface="Arial" charset="0"/>
          </a:endParaRPr>
        </a:p>
      </dgm:t>
    </dgm:pt>
    <dgm:pt modelId="{2A57E923-146F-E349-9DF9-8099E37CC792}" type="sibTrans" cxnId="{FCDB5CBC-DE93-2447-8F47-D3680A5503B6}">
      <dgm:prSet/>
      <dgm:spPr/>
      <dgm:t>
        <a:bodyPr/>
        <a:lstStyle/>
        <a:p>
          <a:endParaRPr lang="en-GB" u="none">
            <a:latin typeface="Arial" charset="0"/>
            <a:ea typeface="Arial" charset="0"/>
            <a:cs typeface="Arial" charset="0"/>
          </a:endParaRPr>
        </a:p>
      </dgm:t>
    </dgm:pt>
    <dgm:pt modelId="{ACDF074D-4635-334C-95B4-339000123630}">
      <dgm:prSet/>
      <dgm:spPr/>
      <dgm:t>
        <a:bodyPr/>
        <a:lstStyle/>
        <a:p>
          <a:r>
            <a:rPr lang="en-US" b="0" u="none" smtClean="0">
              <a:latin typeface="Arial" charset="0"/>
              <a:ea typeface="Arial" charset="0"/>
              <a:cs typeface="Arial" charset="0"/>
            </a:rPr>
            <a:t>e-Commerce design and development</a:t>
          </a:r>
          <a:endParaRPr lang="en-US" b="0" u="none">
            <a:latin typeface="Arial" charset="0"/>
            <a:ea typeface="Arial" charset="0"/>
            <a:cs typeface="Arial" charset="0"/>
          </a:endParaRPr>
        </a:p>
      </dgm:t>
    </dgm:pt>
    <dgm:pt modelId="{E870E869-3F64-2440-BEB4-31AC94572AEC}" type="parTrans" cxnId="{3DCE0BF0-9B97-7E46-9A9D-33B4BF3393F3}">
      <dgm:prSet/>
      <dgm:spPr/>
      <dgm:t>
        <a:bodyPr/>
        <a:lstStyle/>
        <a:p>
          <a:endParaRPr lang="en-GB" b="0" u="none">
            <a:latin typeface="Arial" charset="0"/>
            <a:ea typeface="Arial" charset="0"/>
            <a:cs typeface="Arial" charset="0"/>
          </a:endParaRPr>
        </a:p>
      </dgm:t>
    </dgm:pt>
    <dgm:pt modelId="{6B9B369A-EF60-8544-A8EE-993BCE1268DC}" type="sibTrans" cxnId="{3DCE0BF0-9B97-7E46-9A9D-33B4BF3393F3}">
      <dgm:prSet/>
      <dgm:spPr/>
      <dgm:t>
        <a:bodyPr/>
        <a:lstStyle/>
        <a:p>
          <a:endParaRPr lang="en-GB" u="none">
            <a:latin typeface="Arial" charset="0"/>
            <a:ea typeface="Arial" charset="0"/>
            <a:cs typeface="Arial" charset="0"/>
          </a:endParaRPr>
        </a:p>
      </dgm:t>
    </dgm:pt>
    <dgm:pt modelId="{9E4233A5-F3FD-524D-B199-7528EB6C8BB5}">
      <dgm:prSet/>
      <dgm:spPr/>
      <dgm:t>
        <a:bodyPr/>
        <a:lstStyle/>
        <a:p>
          <a:r>
            <a:rPr lang="en-US" b="0" u="none" smtClean="0">
              <a:latin typeface="Arial" charset="0"/>
              <a:ea typeface="Arial" charset="0"/>
              <a:cs typeface="Arial" charset="0"/>
            </a:rPr>
            <a:t>Social media</a:t>
          </a:r>
          <a:endParaRPr lang="en-US" b="0" u="none">
            <a:latin typeface="Arial" charset="0"/>
            <a:ea typeface="Arial" charset="0"/>
            <a:cs typeface="Arial" charset="0"/>
          </a:endParaRPr>
        </a:p>
      </dgm:t>
    </dgm:pt>
    <dgm:pt modelId="{F47B6F40-C222-4440-B068-FD3DCFB3A393}" type="parTrans" cxnId="{41D07A07-702A-0541-B030-6C208D424B9A}">
      <dgm:prSet/>
      <dgm:spPr/>
      <dgm:t>
        <a:bodyPr/>
        <a:lstStyle/>
        <a:p>
          <a:endParaRPr lang="en-GB" b="0" u="none">
            <a:latin typeface="Arial" charset="0"/>
            <a:ea typeface="Arial" charset="0"/>
            <a:cs typeface="Arial" charset="0"/>
          </a:endParaRPr>
        </a:p>
      </dgm:t>
    </dgm:pt>
    <dgm:pt modelId="{779200FF-0B01-AD45-8A72-9B1AAD6A7510}" type="sibTrans" cxnId="{41D07A07-702A-0541-B030-6C208D424B9A}">
      <dgm:prSet/>
      <dgm:spPr/>
      <dgm:t>
        <a:bodyPr/>
        <a:lstStyle/>
        <a:p>
          <a:endParaRPr lang="en-GB" u="none">
            <a:latin typeface="Arial" charset="0"/>
            <a:ea typeface="Arial" charset="0"/>
            <a:cs typeface="Arial" charset="0"/>
          </a:endParaRPr>
        </a:p>
      </dgm:t>
    </dgm:pt>
    <dgm:pt modelId="{07703D20-B564-E547-BF0B-6FDE81C9D75A}">
      <dgm:prSet/>
      <dgm:spPr/>
      <dgm:t>
        <a:bodyPr/>
        <a:lstStyle/>
        <a:p>
          <a:r>
            <a:rPr lang="en-US" b="0" u="none" smtClean="0">
              <a:latin typeface="Arial" charset="0"/>
              <a:ea typeface="Arial" charset="0"/>
              <a:cs typeface="Arial" charset="0"/>
            </a:rPr>
            <a:t>Virtual Reality, Augmented Reality and Wearables </a:t>
          </a:r>
          <a:endParaRPr lang="en-US" b="0" u="none">
            <a:latin typeface="Arial" charset="0"/>
            <a:ea typeface="Arial" charset="0"/>
            <a:cs typeface="Arial" charset="0"/>
          </a:endParaRPr>
        </a:p>
      </dgm:t>
    </dgm:pt>
    <dgm:pt modelId="{EC141BF2-D960-B74E-B80F-B6931D0E02AF}" type="parTrans" cxnId="{6524180C-514F-D046-81CD-35A8B45E2FD6}">
      <dgm:prSet/>
      <dgm:spPr/>
      <dgm:t>
        <a:bodyPr/>
        <a:lstStyle/>
        <a:p>
          <a:endParaRPr lang="en-GB" b="0" u="none">
            <a:latin typeface="Arial" charset="0"/>
            <a:ea typeface="Arial" charset="0"/>
            <a:cs typeface="Arial" charset="0"/>
          </a:endParaRPr>
        </a:p>
      </dgm:t>
    </dgm:pt>
    <dgm:pt modelId="{7EFB2A08-E52A-084F-BC03-540676DA69B5}" type="sibTrans" cxnId="{6524180C-514F-D046-81CD-35A8B45E2FD6}">
      <dgm:prSet/>
      <dgm:spPr/>
      <dgm:t>
        <a:bodyPr/>
        <a:lstStyle/>
        <a:p>
          <a:endParaRPr lang="en-GB" u="none">
            <a:latin typeface="Arial" charset="0"/>
            <a:ea typeface="Arial" charset="0"/>
            <a:cs typeface="Arial" charset="0"/>
          </a:endParaRPr>
        </a:p>
      </dgm:t>
    </dgm:pt>
    <dgm:pt modelId="{029454BC-ECF2-ED47-B229-C5C4B3E1D9A0}">
      <dgm:prSet/>
      <dgm:spPr/>
      <dgm:t>
        <a:bodyPr/>
        <a:lstStyle/>
        <a:p>
          <a:r>
            <a:rPr lang="en-US" b="0" u="none" dirty="0" smtClean="0">
              <a:latin typeface="Arial" charset="0"/>
              <a:ea typeface="Arial" charset="0"/>
              <a:cs typeface="Arial" charset="0"/>
            </a:rPr>
            <a:t>Creating memorable brand and retail spaces</a:t>
          </a:r>
          <a:endParaRPr lang="en-US" b="0" u="none" dirty="0">
            <a:latin typeface="Arial" charset="0"/>
            <a:ea typeface="Arial" charset="0"/>
            <a:cs typeface="Arial" charset="0"/>
          </a:endParaRPr>
        </a:p>
      </dgm:t>
    </dgm:pt>
    <dgm:pt modelId="{52099115-8B78-C649-979D-D0B97A25E187}" type="parTrans" cxnId="{5AEDD3AA-B9A9-C945-8B30-ADF2C22764D2}">
      <dgm:prSet/>
      <dgm:spPr/>
      <dgm:t>
        <a:bodyPr/>
        <a:lstStyle/>
        <a:p>
          <a:endParaRPr lang="en-GB" b="0" u="none">
            <a:latin typeface="Arial" charset="0"/>
            <a:ea typeface="Arial" charset="0"/>
            <a:cs typeface="Arial" charset="0"/>
          </a:endParaRPr>
        </a:p>
      </dgm:t>
    </dgm:pt>
    <dgm:pt modelId="{E62687AD-EDE4-8A4A-AAA8-ADE625F68D1F}" type="sibTrans" cxnId="{5AEDD3AA-B9A9-C945-8B30-ADF2C22764D2}">
      <dgm:prSet/>
      <dgm:spPr/>
      <dgm:t>
        <a:bodyPr/>
        <a:lstStyle/>
        <a:p>
          <a:endParaRPr lang="en-GB" u="none">
            <a:latin typeface="Arial" charset="0"/>
            <a:ea typeface="Arial" charset="0"/>
            <a:cs typeface="Arial" charset="0"/>
          </a:endParaRPr>
        </a:p>
      </dgm:t>
    </dgm:pt>
    <dgm:pt modelId="{595F0140-13A0-9B4B-B42B-C42F37E4E1DA}">
      <dgm:prSet phldrT="[Text]"/>
      <dgm:spPr/>
      <dgm:t>
        <a:bodyPr/>
        <a:lstStyle/>
        <a:p>
          <a:r>
            <a:rPr lang="en-GB" b="0" u="none" dirty="0" smtClean="0">
              <a:latin typeface="Arial" charset="0"/>
              <a:ea typeface="Arial" charset="0"/>
              <a:cs typeface="Arial" charset="0"/>
            </a:rPr>
            <a:t>Nuggets</a:t>
          </a:r>
        </a:p>
      </dgm:t>
    </dgm:pt>
    <dgm:pt modelId="{8C6F0833-3586-4840-83B9-EA57A78AC208}" type="parTrans" cxnId="{C52958D7-B962-1147-A163-CD98B6A3AE03}">
      <dgm:prSet/>
      <dgm:spPr/>
      <dgm:t>
        <a:bodyPr/>
        <a:lstStyle/>
        <a:p>
          <a:endParaRPr lang="en-GB" b="0" u="none">
            <a:latin typeface="Arial" charset="0"/>
            <a:ea typeface="Arial" charset="0"/>
            <a:cs typeface="Arial" charset="0"/>
          </a:endParaRPr>
        </a:p>
      </dgm:t>
    </dgm:pt>
    <dgm:pt modelId="{95999660-E09C-4F45-910E-9AB80C0185C5}" type="sibTrans" cxnId="{C52958D7-B962-1147-A163-CD98B6A3AE03}">
      <dgm:prSet/>
      <dgm:spPr/>
      <dgm:t>
        <a:bodyPr/>
        <a:lstStyle/>
        <a:p>
          <a:endParaRPr lang="en-GB" u="none">
            <a:latin typeface="Arial" charset="0"/>
            <a:ea typeface="Arial" charset="0"/>
            <a:cs typeface="Arial" charset="0"/>
          </a:endParaRPr>
        </a:p>
      </dgm:t>
    </dgm:pt>
    <dgm:pt modelId="{6695F561-FCF4-9346-BE49-CE4B1D1E2328}">
      <dgm:prSet phldrT="[Text]"/>
      <dgm:spPr/>
      <dgm:t>
        <a:bodyPr/>
        <a:lstStyle/>
        <a:p>
          <a:r>
            <a:rPr lang="en-GB" b="0" u="none" dirty="0" smtClean="0">
              <a:latin typeface="Arial" charset="0"/>
              <a:ea typeface="Arial" charset="0"/>
              <a:cs typeface="Arial" charset="0"/>
            </a:rPr>
            <a:t>Blog posts</a:t>
          </a:r>
        </a:p>
      </dgm:t>
    </dgm:pt>
    <dgm:pt modelId="{B0D4D61F-CABB-994F-B08B-A2C3F9D38FBE}" type="parTrans" cxnId="{25876BAF-A1DE-574F-8111-8B971787484B}">
      <dgm:prSet/>
      <dgm:spPr/>
      <dgm:t>
        <a:bodyPr/>
        <a:lstStyle/>
        <a:p>
          <a:endParaRPr lang="en-GB" b="0" u="none">
            <a:latin typeface="Arial" charset="0"/>
            <a:ea typeface="Arial" charset="0"/>
            <a:cs typeface="Arial" charset="0"/>
          </a:endParaRPr>
        </a:p>
      </dgm:t>
    </dgm:pt>
    <dgm:pt modelId="{CD7D3C80-A4E8-4141-AA45-9CAA3B4BCB2A}" type="sibTrans" cxnId="{25876BAF-A1DE-574F-8111-8B971787484B}">
      <dgm:prSet/>
      <dgm:spPr/>
      <dgm:t>
        <a:bodyPr/>
        <a:lstStyle/>
        <a:p>
          <a:endParaRPr lang="en-GB" u="none">
            <a:latin typeface="Arial" charset="0"/>
            <a:ea typeface="Arial" charset="0"/>
            <a:cs typeface="Arial" charset="0"/>
          </a:endParaRPr>
        </a:p>
      </dgm:t>
    </dgm:pt>
    <dgm:pt modelId="{0DA96163-5448-5A4E-A835-AC2628BC4686}">
      <dgm:prSet/>
      <dgm:spPr/>
      <dgm:t>
        <a:bodyPr/>
        <a:lstStyle/>
        <a:p>
          <a:r>
            <a:rPr lang="en-US" b="0" u="none" dirty="0" smtClean="0">
              <a:solidFill>
                <a:schemeClr val="bg1"/>
              </a:solidFill>
              <a:latin typeface="Arial" charset="0"/>
              <a:ea typeface="Arial" charset="0"/>
              <a:cs typeface="Arial" charset="0"/>
            </a:rPr>
            <a:t>App design and development </a:t>
          </a:r>
          <a:endParaRPr lang="en-US" b="0" u="none" dirty="0">
            <a:solidFill>
              <a:schemeClr val="bg1"/>
            </a:solidFill>
            <a:latin typeface="Arial" charset="0"/>
            <a:ea typeface="Arial" charset="0"/>
            <a:cs typeface="Arial" charset="0"/>
          </a:endParaRPr>
        </a:p>
      </dgm:t>
    </dgm:pt>
    <dgm:pt modelId="{C8F649AB-00B3-7945-9B7B-60383B753F18}" type="parTrans" cxnId="{8AA23688-36D5-6E4D-9EB3-D9ED24416CE1}">
      <dgm:prSet/>
      <dgm:spPr/>
      <dgm:t>
        <a:bodyPr/>
        <a:lstStyle/>
        <a:p>
          <a:endParaRPr lang="en-GB" b="0" u="none">
            <a:latin typeface="Arial" charset="0"/>
            <a:ea typeface="Arial" charset="0"/>
            <a:cs typeface="Arial" charset="0"/>
          </a:endParaRPr>
        </a:p>
      </dgm:t>
    </dgm:pt>
    <dgm:pt modelId="{7D365BF6-6D32-C84D-9B11-5134A1F5A503}" type="sibTrans" cxnId="{8AA23688-36D5-6E4D-9EB3-D9ED24416CE1}">
      <dgm:prSet/>
      <dgm:spPr/>
      <dgm:t>
        <a:bodyPr/>
        <a:lstStyle/>
        <a:p>
          <a:endParaRPr lang="en-GB" u="none">
            <a:latin typeface="Arial" charset="0"/>
            <a:ea typeface="Arial" charset="0"/>
            <a:cs typeface="Arial" charset="0"/>
          </a:endParaRPr>
        </a:p>
      </dgm:t>
    </dgm:pt>
    <dgm:pt modelId="{614C0B99-CCBC-2F4E-AC29-0949ECE20AFE}">
      <dgm:prSet/>
      <dgm:spPr/>
      <dgm:t>
        <a:bodyPr/>
        <a:lstStyle/>
        <a:p>
          <a:r>
            <a:rPr lang="en-US" b="0" u="none" dirty="0" smtClean="0">
              <a:latin typeface="Arial" charset="0"/>
              <a:ea typeface="Arial" charset="0"/>
              <a:cs typeface="Arial" charset="0"/>
            </a:rPr>
            <a:t>Essex</a:t>
          </a:r>
          <a:endParaRPr lang="en-US" b="0" u="none" dirty="0">
            <a:latin typeface="Arial" charset="0"/>
            <a:ea typeface="Arial" charset="0"/>
            <a:cs typeface="Arial" charset="0"/>
          </a:endParaRPr>
        </a:p>
      </dgm:t>
    </dgm:pt>
    <dgm:pt modelId="{D42836AB-3D71-004F-8AE2-0FE1578F30A4}" type="parTrans" cxnId="{E98BBD57-580F-9A4F-B32A-69F53DE4292C}">
      <dgm:prSet/>
      <dgm:spPr/>
      <dgm:t>
        <a:bodyPr/>
        <a:lstStyle/>
        <a:p>
          <a:endParaRPr lang="en-GB"/>
        </a:p>
      </dgm:t>
    </dgm:pt>
    <dgm:pt modelId="{742B9D93-3796-E544-9A53-515E7B5B6CB4}" type="sibTrans" cxnId="{E98BBD57-580F-9A4F-B32A-69F53DE4292C}">
      <dgm:prSet/>
      <dgm:spPr/>
      <dgm:t>
        <a:bodyPr/>
        <a:lstStyle/>
        <a:p>
          <a:endParaRPr lang="en-GB"/>
        </a:p>
      </dgm:t>
    </dgm:pt>
    <dgm:pt modelId="{F3368DED-113F-DE43-98BF-FB36AF16A435}">
      <dgm:prSet/>
      <dgm:spPr/>
      <dgm:t>
        <a:bodyPr/>
        <a:lstStyle/>
        <a:p>
          <a:r>
            <a:rPr lang="en-US" b="0" u="none" dirty="0" smtClean="0">
              <a:latin typeface="Arial" charset="0"/>
              <a:ea typeface="Arial" charset="0"/>
              <a:cs typeface="Arial" charset="0"/>
            </a:rPr>
            <a:t>London</a:t>
          </a:r>
        </a:p>
      </dgm:t>
    </dgm:pt>
    <dgm:pt modelId="{B6163C4E-02B0-0D4F-9DFE-6B918CFF36A6}" type="parTrans" cxnId="{2C4BBDB2-4A07-3E40-AE0D-64DFA0E51D9B}">
      <dgm:prSet/>
      <dgm:spPr/>
      <dgm:t>
        <a:bodyPr/>
        <a:lstStyle/>
        <a:p>
          <a:endParaRPr lang="en-GB"/>
        </a:p>
      </dgm:t>
    </dgm:pt>
    <dgm:pt modelId="{D8B87DC2-2DA8-8E45-B864-E01ADD37D676}" type="sibTrans" cxnId="{2C4BBDB2-4A07-3E40-AE0D-64DFA0E51D9B}">
      <dgm:prSet/>
      <dgm:spPr/>
      <dgm:t>
        <a:bodyPr/>
        <a:lstStyle/>
        <a:p>
          <a:endParaRPr lang="en-GB"/>
        </a:p>
      </dgm:t>
    </dgm:pt>
    <dgm:pt modelId="{A084E233-84D8-9F43-8AD0-F37024D9A4D1}">
      <dgm:prSet/>
      <dgm:spPr/>
      <dgm:t>
        <a:bodyPr/>
        <a:lstStyle/>
        <a:p>
          <a:r>
            <a:rPr lang="en-US" b="0" u="none" smtClean="0">
              <a:latin typeface="Arial" charset="0"/>
              <a:ea typeface="Arial" charset="0"/>
              <a:cs typeface="Arial" charset="0"/>
            </a:rPr>
            <a:t>Norfolk </a:t>
          </a:r>
          <a:r>
            <a:rPr lang="en-US" b="0" u="none" dirty="0" smtClean="0">
              <a:latin typeface="Arial" charset="0"/>
              <a:ea typeface="Arial" charset="0"/>
              <a:cs typeface="Arial" charset="0"/>
            </a:rPr>
            <a:t>and Suffolk</a:t>
          </a:r>
          <a:endParaRPr lang="en-US" b="0" u="none" dirty="0">
            <a:latin typeface="Arial" charset="0"/>
            <a:ea typeface="Arial" charset="0"/>
            <a:cs typeface="Arial" charset="0"/>
          </a:endParaRPr>
        </a:p>
      </dgm:t>
    </dgm:pt>
    <dgm:pt modelId="{E9605F89-3E9E-2640-BBD8-F3DBBDA10845}" type="parTrans" cxnId="{BFC1DCF9-344C-2B44-B08A-EDC3D3C22072}">
      <dgm:prSet/>
      <dgm:spPr/>
      <dgm:t>
        <a:bodyPr/>
        <a:lstStyle/>
        <a:p>
          <a:endParaRPr lang="en-GB"/>
        </a:p>
      </dgm:t>
    </dgm:pt>
    <dgm:pt modelId="{485D9650-6B2A-8948-B3C1-9EDA7DB98405}" type="sibTrans" cxnId="{BFC1DCF9-344C-2B44-B08A-EDC3D3C22072}">
      <dgm:prSet/>
      <dgm:spPr/>
      <dgm:t>
        <a:bodyPr/>
        <a:lstStyle/>
        <a:p>
          <a:endParaRPr lang="en-GB"/>
        </a:p>
      </dgm:t>
    </dgm:pt>
    <dgm:pt modelId="{52E38FB1-DE74-D94A-8AFD-76B77A5DCDFB}" type="pres">
      <dgm:prSet presAssocID="{01BF193F-8432-E24B-B256-C984140751F7}" presName="hierChild1" presStyleCnt="0">
        <dgm:presLayoutVars>
          <dgm:orgChart val="1"/>
          <dgm:chPref val="1"/>
          <dgm:dir/>
          <dgm:animOne val="branch"/>
          <dgm:animLvl val="lvl"/>
          <dgm:resizeHandles/>
        </dgm:presLayoutVars>
      </dgm:prSet>
      <dgm:spPr/>
      <dgm:t>
        <a:bodyPr/>
        <a:lstStyle/>
        <a:p>
          <a:endParaRPr lang="en-GB"/>
        </a:p>
      </dgm:t>
    </dgm:pt>
    <dgm:pt modelId="{966E18CD-4458-C34E-A414-B8FBB2D6BAE3}" type="pres">
      <dgm:prSet presAssocID="{8E2B3D95-AC50-1440-AC78-5A09ED0437AF}" presName="hierRoot1" presStyleCnt="0">
        <dgm:presLayoutVars>
          <dgm:hierBranch val="init"/>
        </dgm:presLayoutVars>
      </dgm:prSet>
      <dgm:spPr/>
    </dgm:pt>
    <dgm:pt modelId="{BD5F5F64-2C41-804C-9313-53B6EC462BCE}" type="pres">
      <dgm:prSet presAssocID="{8E2B3D95-AC50-1440-AC78-5A09ED0437AF}" presName="rootComposite1" presStyleCnt="0"/>
      <dgm:spPr/>
    </dgm:pt>
    <dgm:pt modelId="{AAEE2DC7-A099-BE4C-BEBC-73534FEB57CB}" type="pres">
      <dgm:prSet presAssocID="{8E2B3D95-AC50-1440-AC78-5A09ED0437AF}" presName="rootText1" presStyleLbl="node0" presStyleIdx="0" presStyleCnt="1">
        <dgm:presLayoutVars>
          <dgm:chPref val="3"/>
        </dgm:presLayoutVars>
      </dgm:prSet>
      <dgm:spPr/>
      <dgm:t>
        <a:bodyPr/>
        <a:lstStyle/>
        <a:p>
          <a:endParaRPr lang="en-GB"/>
        </a:p>
      </dgm:t>
    </dgm:pt>
    <dgm:pt modelId="{80867CCC-1F6A-1C4C-BE9D-0BF113BA577A}" type="pres">
      <dgm:prSet presAssocID="{8E2B3D95-AC50-1440-AC78-5A09ED0437AF}" presName="rootConnector1" presStyleLbl="node1" presStyleIdx="0" presStyleCnt="0"/>
      <dgm:spPr/>
      <dgm:t>
        <a:bodyPr/>
        <a:lstStyle/>
        <a:p>
          <a:endParaRPr lang="en-GB"/>
        </a:p>
      </dgm:t>
    </dgm:pt>
    <dgm:pt modelId="{AFF66193-0B19-DD45-A1C0-46E76D9EBEF9}" type="pres">
      <dgm:prSet presAssocID="{8E2B3D95-AC50-1440-AC78-5A09ED0437AF}" presName="hierChild2" presStyleCnt="0"/>
      <dgm:spPr/>
    </dgm:pt>
    <dgm:pt modelId="{410727AE-255F-B849-87C8-292881420E93}" type="pres">
      <dgm:prSet presAssocID="{19F042FB-E8D4-7B48-8F60-25B3D0B87CBD}" presName="Name64" presStyleLbl="parChTrans1D2" presStyleIdx="0" presStyleCnt="5"/>
      <dgm:spPr/>
      <dgm:t>
        <a:bodyPr/>
        <a:lstStyle/>
        <a:p>
          <a:endParaRPr lang="en-GB"/>
        </a:p>
      </dgm:t>
    </dgm:pt>
    <dgm:pt modelId="{B4EBBF1A-8F9C-3240-8ED5-B142CD67E2EE}" type="pres">
      <dgm:prSet presAssocID="{5B1195B3-86A8-DA42-9A0A-59D5F38BFD39}" presName="hierRoot2" presStyleCnt="0">
        <dgm:presLayoutVars>
          <dgm:hierBranch val="init"/>
        </dgm:presLayoutVars>
      </dgm:prSet>
      <dgm:spPr/>
    </dgm:pt>
    <dgm:pt modelId="{28CDEF72-A24C-EC42-8E1E-4F467A7FB7B6}" type="pres">
      <dgm:prSet presAssocID="{5B1195B3-86A8-DA42-9A0A-59D5F38BFD39}" presName="rootComposite" presStyleCnt="0"/>
      <dgm:spPr/>
    </dgm:pt>
    <dgm:pt modelId="{35BD1122-F0DB-604D-B9F4-0B29624867F8}" type="pres">
      <dgm:prSet presAssocID="{5B1195B3-86A8-DA42-9A0A-59D5F38BFD39}" presName="rootText" presStyleLbl="node2" presStyleIdx="0" presStyleCnt="5">
        <dgm:presLayoutVars>
          <dgm:chPref val="3"/>
        </dgm:presLayoutVars>
      </dgm:prSet>
      <dgm:spPr/>
      <dgm:t>
        <a:bodyPr/>
        <a:lstStyle/>
        <a:p>
          <a:endParaRPr lang="en-GB"/>
        </a:p>
      </dgm:t>
    </dgm:pt>
    <dgm:pt modelId="{44B734B6-6B43-144D-AD12-8CB79EBEA2E6}" type="pres">
      <dgm:prSet presAssocID="{5B1195B3-86A8-DA42-9A0A-59D5F38BFD39}" presName="rootConnector" presStyleLbl="node2" presStyleIdx="0" presStyleCnt="5"/>
      <dgm:spPr/>
      <dgm:t>
        <a:bodyPr/>
        <a:lstStyle/>
        <a:p>
          <a:endParaRPr lang="en-GB"/>
        </a:p>
      </dgm:t>
    </dgm:pt>
    <dgm:pt modelId="{55968BDE-E4B1-F04E-8B9A-87168DF965C0}" type="pres">
      <dgm:prSet presAssocID="{5B1195B3-86A8-DA42-9A0A-59D5F38BFD39}" presName="hierChild4" presStyleCnt="0"/>
      <dgm:spPr/>
    </dgm:pt>
    <dgm:pt modelId="{C03252DD-B57F-304C-90F3-E2FD8DD03D33}" type="pres">
      <dgm:prSet presAssocID="{5B1195B3-86A8-DA42-9A0A-59D5F38BFD39}" presName="hierChild5" presStyleCnt="0"/>
      <dgm:spPr/>
    </dgm:pt>
    <dgm:pt modelId="{006FAEF3-AC57-A04F-A96C-C61C73A56824}" type="pres">
      <dgm:prSet presAssocID="{096B6EA4-0663-744B-92E4-DF88E46FE7DB}" presName="Name64" presStyleLbl="parChTrans1D2" presStyleIdx="1" presStyleCnt="5"/>
      <dgm:spPr/>
      <dgm:t>
        <a:bodyPr/>
        <a:lstStyle/>
        <a:p>
          <a:endParaRPr lang="en-GB"/>
        </a:p>
      </dgm:t>
    </dgm:pt>
    <dgm:pt modelId="{909C40D5-452F-1B44-9921-490798435093}" type="pres">
      <dgm:prSet presAssocID="{1E7545FD-E820-C545-87B6-2371BC15DD45}" presName="hierRoot2" presStyleCnt="0">
        <dgm:presLayoutVars>
          <dgm:hierBranch val="init"/>
        </dgm:presLayoutVars>
      </dgm:prSet>
      <dgm:spPr/>
    </dgm:pt>
    <dgm:pt modelId="{710AB3A5-C857-784C-9E4B-A9309FACDC58}" type="pres">
      <dgm:prSet presAssocID="{1E7545FD-E820-C545-87B6-2371BC15DD45}" presName="rootComposite" presStyleCnt="0"/>
      <dgm:spPr/>
    </dgm:pt>
    <dgm:pt modelId="{AA48320E-10BC-D146-9300-F791E38A5D25}" type="pres">
      <dgm:prSet presAssocID="{1E7545FD-E820-C545-87B6-2371BC15DD45}" presName="rootText" presStyleLbl="node2" presStyleIdx="1" presStyleCnt="5">
        <dgm:presLayoutVars>
          <dgm:chPref val="3"/>
        </dgm:presLayoutVars>
      </dgm:prSet>
      <dgm:spPr/>
      <dgm:t>
        <a:bodyPr/>
        <a:lstStyle/>
        <a:p>
          <a:endParaRPr lang="en-GB"/>
        </a:p>
      </dgm:t>
    </dgm:pt>
    <dgm:pt modelId="{9265FD19-8386-7A4A-8DEE-4EE197374E84}" type="pres">
      <dgm:prSet presAssocID="{1E7545FD-E820-C545-87B6-2371BC15DD45}" presName="rootConnector" presStyleLbl="node2" presStyleIdx="1" presStyleCnt="5"/>
      <dgm:spPr/>
      <dgm:t>
        <a:bodyPr/>
        <a:lstStyle/>
        <a:p>
          <a:endParaRPr lang="en-GB"/>
        </a:p>
      </dgm:t>
    </dgm:pt>
    <dgm:pt modelId="{59743D2C-1418-B749-A2AB-312A87171E8A}" type="pres">
      <dgm:prSet presAssocID="{1E7545FD-E820-C545-87B6-2371BC15DD45}" presName="hierChild4" presStyleCnt="0"/>
      <dgm:spPr/>
    </dgm:pt>
    <dgm:pt modelId="{75722319-F202-5F46-92C7-5BD9107F6BDF}" type="pres">
      <dgm:prSet presAssocID="{3800D1DA-D187-C849-BA21-8DB4210DDE40}" presName="Name64" presStyleLbl="parChTrans1D3" presStyleIdx="0" presStyleCnt="12"/>
      <dgm:spPr/>
      <dgm:t>
        <a:bodyPr/>
        <a:lstStyle/>
        <a:p>
          <a:endParaRPr lang="en-GB"/>
        </a:p>
      </dgm:t>
    </dgm:pt>
    <dgm:pt modelId="{74D7164C-A1BD-A243-8042-F1C3B00D9F57}" type="pres">
      <dgm:prSet presAssocID="{A371BE6A-B22E-9549-BB50-2EC1A2AC4B18}" presName="hierRoot2" presStyleCnt="0">
        <dgm:presLayoutVars>
          <dgm:hierBranch val="init"/>
        </dgm:presLayoutVars>
      </dgm:prSet>
      <dgm:spPr/>
    </dgm:pt>
    <dgm:pt modelId="{27B1650A-6AFD-B341-8C91-693B961F7E02}" type="pres">
      <dgm:prSet presAssocID="{A371BE6A-B22E-9549-BB50-2EC1A2AC4B18}" presName="rootComposite" presStyleCnt="0"/>
      <dgm:spPr/>
    </dgm:pt>
    <dgm:pt modelId="{95EE5E84-6D4B-2A40-A481-C12025C95C68}" type="pres">
      <dgm:prSet presAssocID="{A371BE6A-B22E-9549-BB50-2EC1A2AC4B18}" presName="rootText" presStyleLbl="node3" presStyleIdx="0" presStyleCnt="12">
        <dgm:presLayoutVars>
          <dgm:chPref val="3"/>
        </dgm:presLayoutVars>
      </dgm:prSet>
      <dgm:spPr/>
      <dgm:t>
        <a:bodyPr/>
        <a:lstStyle/>
        <a:p>
          <a:endParaRPr lang="en-GB"/>
        </a:p>
      </dgm:t>
    </dgm:pt>
    <dgm:pt modelId="{0C794B93-F679-F747-BBB1-8339F39A42BE}" type="pres">
      <dgm:prSet presAssocID="{A371BE6A-B22E-9549-BB50-2EC1A2AC4B18}" presName="rootConnector" presStyleLbl="node3" presStyleIdx="0" presStyleCnt="12"/>
      <dgm:spPr/>
      <dgm:t>
        <a:bodyPr/>
        <a:lstStyle/>
        <a:p>
          <a:endParaRPr lang="en-GB"/>
        </a:p>
      </dgm:t>
    </dgm:pt>
    <dgm:pt modelId="{040CCF56-4084-8448-9D38-051F4126B6C8}" type="pres">
      <dgm:prSet presAssocID="{A371BE6A-B22E-9549-BB50-2EC1A2AC4B18}" presName="hierChild4" presStyleCnt="0"/>
      <dgm:spPr/>
    </dgm:pt>
    <dgm:pt modelId="{C11176E5-0A21-4E4B-85CC-8C14F6D311CC}" type="pres">
      <dgm:prSet presAssocID="{A371BE6A-B22E-9549-BB50-2EC1A2AC4B18}" presName="hierChild5" presStyleCnt="0"/>
      <dgm:spPr/>
    </dgm:pt>
    <dgm:pt modelId="{B31F7061-E8CE-3945-B394-DEE323E58B2D}" type="pres">
      <dgm:prSet presAssocID="{904369E5-0003-924D-9C09-D4D06FFEA678}" presName="Name64" presStyleLbl="parChTrans1D3" presStyleIdx="1" presStyleCnt="12"/>
      <dgm:spPr/>
      <dgm:t>
        <a:bodyPr/>
        <a:lstStyle/>
        <a:p>
          <a:endParaRPr lang="en-GB"/>
        </a:p>
      </dgm:t>
    </dgm:pt>
    <dgm:pt modelId="{8CCEBE57-2B71-EF42-8470-A5B87D74A864}" type="pres">
      <dgm:prSet presAssocID="{C6D66129-A027-5F48-884E-0F60711AC764}" presName="hierRoot2" presStyleCnt="0">
        <dgm:presLayoutVars>
          <dgm:hierBranch val="init"/>
        </dgm:presLayoutVars>
      </dgm:prSet>
      <dgm:spPr/>
    </dgm:pt>
    <dgm:pt modelId="{C534404F-95BD-9243-9430-F25723C89168}" type="pres">
      <dgm:prSet presAssocID="{C6D66129-A027-5F48-884E-0F60711AC764}" presName="rootComposite" presStyleCnt="0"/>
      <dgm:spPr/>
    </dgm:pt>
    <dgm:pt modelId="{C9AB8932-A58F-3648-9A84-627AF94829EA}" type="pres">
      <dgm:prSet presAssocID="{C6D66129-A027-5F48-884E-0F60711AC764}" presName="rootText" presStyleLbl="node3" presStyleIdx="1" presStyleCnt="12">
        <dgm:presLayoutVars>
          <dgm:chPref val="3"/>
        </dgm:presLayoutVars>
      </dgm:prSet>
      <dgm:spPr/>
      <dgm:t>
        <a:bodyPr/>
        <a:lstStyle/>
        <a:p>
          <a:endParaRPr lang="en-GB"/>
        </a:p>
      </dgm:t>
    </dgm:pt>
    <dgm:pt modelId="{0D87F495-A73C-B84C-9736-5A469599AA78}" type="pres">
      <dgm:prSet presAssocID="{C6D66129-A027-5F48-884E-0F60711AC764}" presName="rootConnector" presStyleLbl="node3" presStyleIdx="1" presStyleCnt="12"/>
      <dgm:spPr/>
      <dgm:t>
        <a:bodyPr/>
        <a:lstStyle/>
        <a:p>
          <a:endParaRPr lang="en-GB"/>
        </a:p>
      </dgm:t>
    </dgm:pt>
    <dgm:pt modelId="{1B5C9151-A403-7247-A43D-17BCFA984A9A}" type="pres">
      <dgm:prSet presAssocID="{C6D66129-A027-5F48-884E-0F60711AC764}" presName="hierChild4" presStyleCnt="0"/>
      <dgm:spPr/>
    </dgm:pt>
    <dgm:pt modelId="{DB87501F-0799-ED43-9EF3-8EBE104ECDD6}" type="pres">
      <dgm:prSet presAssocID="{C6D66129-A027-5F48-884E-0F60711AC764}" presName="hierChild5" presStyleCnt="0"/>
      <dgm:spPr/>
    </dgm:pt>
    <dgm:pt modelId="{A5883CB6-4978-714D-8D76-61108F575DC4}" type="pres">
      <dgm:prSet presAssocID="{67A0E4BF-BA34-7C44-AE02-39B3904EDBCB}" presName="Name64" presStyleLbl="parChTrans1D3" presStyleIdx="2" presStyleCnt="12"/>
      <dgm:spPr/>
      <dgm:t>
        <a:bodyPr/>
        <a:lstStyle/>
        <a:p>
          <a:endParaRPr lang="en-GB"/>
        </a:p>
      </dgm:t>
    </dgm:pt>
    <dgm:pt modelId="{65B42CF4-896D-3D49-9A1A-1E0880A57BA0}" type="pres">
      <dgm:prSet presAssocID="{500C4814-4233-DA45-8BFD-921AC2DB8140}" presName="hierRoot2" presStyleCnt="0">
        <dgm:presLayoutVars>
          <dgm:hierBranch val="init"/>
        </dgm:presLayoutVars>
      </dgm:prSet>
      <dgm:spPr/>
    </dgm:pt>
    <dgm:pt modelId="{D01B4583-62FD-4E44-B154-FC47D6B966DC}" type="pres">
      <dgm:prSet presAssocID="{500C4814-4233-DA45-8BFD-921AC2DB8140}" presName="rootComposite" presStyleCnt="0"/>
      <dgm:spPr/>
    </dgm:pt>
    <dgm:pt modelId="{6E0918D7-F61B-4745-A682-EE416B0258B4}" type="pres">
      <dgm:prSet presAssocID="{500C4814-4233-DA45-8BFD-921AC2DB8140}" presName="rootText" presStyleLbl="node3" presStyleIdx="2" presStyleCnt="12">
        <dgm:presLayoutVars>
          <dgm:chPref val="3"/>
        </dgm:presLayoutVars>
      </dgm:prSet>
      <dgm:spPr/>
      <dgm:t>
        <a:bodyPr/>
        <a:lstStyle/>
        <a:p>
          <a:endParaRPr lang="en-GB"/>
        </a:p>
      </dgm:t>
    </dgm:pt>
    <dgm:pt modelId="{E8CA3406-D02D-574A-B376-854DBBEEA7D8}" type="pres">
      <dgm:prSet presAssocID="{500C4814-4233-DA45-8BFD-921AC2DB8140}" presName="rootConnector" presStyleLbl="node3" presStyleIdx="2" presStyleCnt="12"/>
      <dgm:spPr/>
      <dgm:t>
        <a:bodyPr/>
        <a:lstStyle/>
        <a:p>
          <a:endParaRPr lang="en-GB"/>
        </a:p>
      </dgm:t>
    </dgm:pt>
    <dgm:pt modelId="{DA0A34DD-1636-6346-B96F-D85B2184A47B}" type="pres">
      <dgm:prSet presAssocID="{500C4814-4233-DA45-8BFD-921AC2DB8140}" presName="hierChild4" presStyleCnt="0"/>
      <dgm:spPr/>
    </dgm:pt>
    <dgm:pt modelId="{D4BF7C7F-D2E1-9E41-8633-E8DDDD7E4E7E}" type="pres">
      <dgm:prSet presAssocID="{500C4814-4233-DA45-8BFD-921AC2DB8140}" presName="hierChild5" presStyleCnt="0"/>
      <dgm:spPr/>
    </dgm:pt>
    <dgm:pt modelId="{6BE6C29F-3D07-4445-ADFB-2721A701D5AB}" type="pres">
      <dgm:prSet presAssocID="{67B69FB4-5F22-1045-9D08-69B297BB5B73}" presName="Name64" presStyleLbl="parChTrans1D3" presStyleIdx="3" presStyleCnt="12"/>
      <dgm:spPr/>
      <dgm:t>
        <a:bodyPr/>
        <a:lstStyle/>
        <a:p>
          <a:endParaRPr lang="en-GB"/>
        </a:p>
      </dgm:t>
    </dgm:pt>
    <dgm:pt modelId="{77AC5202-064C-3D45-8A7B-9FAB1CF285AD}" type="pres">
      <dgm:prSet presAssocID="{B5BD4607-D030-8941-845C-B14AA48A9588}" presName="hierRoot2" presStyleCnt="0">
        <dgm:presLayoutVars>
          <dgm:hierBranch val="init"/>
        </dgm:presLayoutVars>
      </dgm:prSet>
      <dgm:spPr/>
    </dgm:pt>
    <dgm:pt modelId="{1FBBCF34-1A0F-984B-A81B-F0F2C606763D}" type="pres">
      <dgm:prSet presAssocID="{B5BD4607-D030-8941-845C-B14AA48A9588}" presName="rootComposite" presStyleCnt="0"/>
      <dgm:spPr/>
    </dgm:pt>
    <dgm:pt modelId="{8FDEC7FE-72EA-314C-9851-8F05629EAC51}" type="pres">
      <dgm:prSet presAssocID="{B5BD4607-D030-8941-845C-B14AA48A9588}" presName="rootText" presStyleLbl="node3" presStyleIdx="3" presStyleCnt="12">
        <dgm:presLayoutVars>
          <dgm:chPref val="3"/>
        </dgm:presLayoutVars>
      </dgm:prSet>
      <dgm:spPr/>
      <dgm:t>
        <a:bodyPr/>
        <a:lstStyle/>
        <a:p>
          <a:endParaRPr lang="en-GB"/>
        </a:p>
      </dgm:t>
    </dgm:pt>
    <dgm:pt modelId="{2D372DD6-F3C4-5342-97EA-82192743CC5A}" type="pres">
      <dgm:prSet presAssocID="{B5BD4607-D030-8941-845C-B14AA48A9588}" presName="rootConnector" presStyleLbl="node3" presStyleIdx="3" presStyleCnt="12"/>
      <dgm:spPr/>
      <dgm:t>
        <a:bodyPr/>
        <a:lstStyle/>
        <a:p>
          <a:endParaRPr lang="en-GB"/>
        </a:p>
      </dgm:t>
    </dgm:pt>
    <dgm:pt modelId="{C1B56CCB-ED5C-8048-82F7-855C42A16783}" type="pres">
      <dgm:prSet presAssocID="{B5BD4607-D030-8941-845C-B14AA48A9588}" presName="hierChild4" presStyleCnt="0"/>
      <dgm:spPr/>
    </dgm:pt>
    <dgm:pt modelId="{0D0B3F13-36CA-994D-987A-43E3F0DCFED7}" type="pres">
      <dgm:prSet presAssocID="{B5BD4607-D030-8941-845C-B14AA48A9588}" presName="hierChild5" presStyleCnt="0"/>
      <dgm:spPr/>
    </dgm:pt>
    <dgm:pt modelId="{75B5A62D-2B7E-0C45-8B24-9EE7AAC359B0}" type="pres">
      <dgm:prSet presAssocID="{5D7B0E21-B9AC-FF49-82E9-EBC2DCDDDFAD}" presName="Name64" presStyleLbl="parChTrans1D3" presStyleIdx="4" presStyleCnt="12"/>
      <dgm:spPr/>
      <dgm:t>
        <a:bodyPr/>
        <a:lstStyle/>
        <a:p>
          <a:endParaRPr lang="en-GB"/>
        </a:p>
      </dgm:t>
    </dgm:pt>
    <dgm:pt modelId="{ED8B080F-CE7C-EE48-9A84-7255F395B7EA}" type="pres">
      <dgm:prSet presAssocID="{F11D1477-61AD-8544-96EA-CB150E438CEB}" presName="hierRoot2" presStyleCnt="0">
        <dgm:presLayoutVars>
          <dgm:hierBranch val="init"/>
        </dgm:presLayoutVars>
      </dgm:prSet>
      <dgm:spPr/>
    </dgm:pt>
    <dgm:pt modelId="{1A565A54-539F-0049-A370-4CF030A5C106}" type="pres">
      <dgm:prSet presAssocID="{F11D1477-61AD-8544-96EA-CB150E438CEB}" presName="rootComposite" presStyleCnt="0"/>
      <dgm:spPr/>
    </dgm:pt>
    <dgm:pt modelId="{55613E30-8BEA-0C4C-824E-A5E40BDA7EF2}" type="pres">
      <dgm:prSet presAssocID="{F11D1477-61AD-8544-96EA-CB150E438CEB}" presName="rootText" presStyleLbl="node3" presStyleIdx="4" presStyleCnt="12">
        <dgm:presLayoutVars>
          <dgm:chPref val="3"/>
        </dgm:presLayoutVars>
      </dgm:prSet>
      <dgm:spPr/>
      <dgm:t>
        <a:bodyPr/>
        <a:lstStyle/>
        <a:p>
          <a:endParaRPr lang="en-GB"/>
        </a:p>
      </dgm:t>
    </dgm:pt>
    <dgm:pt modelId="{8A8207EB-A22D-4E45-B0F8-22256CA59B74}" type="pres">
      <dgm:prSet presAssocID="{F11D1477-61AD-8544-96EA-CB150E438CEB}" presName="rootConnector" presStyleLbl="node3" presStyleIdx="4" presStyleCnt="12"/>
      <dgm:spPr/>
      <dgm:t>
        <a:bodyPr/>
        <a:lstStyle/>
        <a:p>
          <a:endParaRPr lang="en-GB"/>
        </a:p>
      </dgm:t>
    </dgm:pt>
    <dgm:pt modelId="{203DDE10-6161-4247-845F-ABB36FB8F2B8}" type="pres">
      <dgm:prSet presAssocID="{F11D1477-61AD-8544-96EA-CB150E438CEB}" presName="hierChild4" presStyleCnt="0"/>
      <dgm:spPr/>
    </dgm:pt>
    <dgm:pt modelId="{0EF4C440-6105-0D44-9C93-641C26CEAB9D}" type="pres">
      <dgm:prSet presAssocID="{D42836AB-3D71-004F-8AE2-0FE1578F30A4}" presName="Name64" presStyleLbl="parChTrans1D4" presStyleIdx="0" presStyleCnt="3"/>
      <dgm:spPr/>
      <dgm:t>
        <a:bodyPr/>
        <a:lstStyle/>
        <a:p>
          <a:endParaRPr lang="en-GB"/>
        </a:p>
      </dgm:t>
    </dgm:pt>
    <dgm:pt modelId="{4656E282-D11D-B444-A88A-7795B9419BFA}" type="pres">
      <dgm:prSet presAssocID="{614C0B99-CCBC-2F4E-AC29-0949ECE20AFE}" presName="hierRoot2" presStyleCnt="0">
        <dgm:presLayoutVars>
          <dgm:hierBranch val="init"/>
        </dgm:presLayoutVars>
      </dgm:prSet>
      <dgm:spPr/>
    </dgm:pt>
    <dgm:pt modelId="{9622682A-0550-7943-9B7F-3625F679E139}" type="pres">
      <dgm:prSet presAssocID="{614C0B99-CCBC-2F4E-AC29-0949ECE20AFE}" presName="rootComposite" presStyleCnt="0"/>
      <dgm:spPr/>
    </dgm:pt>
    <dgm:pt modelId="{6551FA6E-4698-2343-975F-4EF82E19320A}" type="pres">
      <dgm:prSet presAssocID="{614C0B99-CCBC-2F4E-AC29-0949ECE20AFE}" presName="rootText" presStyleLbl="node4" presStyleIdx="0" presStyleCnt="3">
        <dgm:presLayoutVars>
          <dgm:chPref val="3"/>
        </dgm:presLayoutVars>
      </dgm:prSet>
      <dgm:spPr/>
      <dgm:t>
        <a:bodyPr/>
        <a:lstStyle/>
        <a:p>
          <a:endParaRPr lang="en-GB"/>
        </a:p>
      </dgm:t>
    </dgm:pt>
    <dgm:pt modelId="{ED267D26-11AC-6D49-B9C3-9090AB227991}" type="pres">
      <dgm:prSet presAssocID="{614C0B99-CCBC-2F4E-AC29-0949ECE20AFE}" presName="rootConnector" presStyleLbl="node4" presStyleIdx="0" presStyleCnt="3"/>
      <dgm:spPr/>
      <dgm:t>
        <a:bodyPr/>
        <a:lstStyle/>
        <a:p>
          <a:endParaRPr lang="en-GB"/>
        </a:p>
      </dgm:t>
    </dgm:pt>
    <dgm:pt modelId="{CDEEC716-A7C1-7344-9E63-46D0FB93BFA0}" type="pres">
      <dgm:prSet presAssocID="{614C0B99-CCBC-2F4E-AC29-0949ECE20AFE}" presName="hierChild4" presStyleCnt="0"/>
      <dgm:spPr/>
    </dgm:pt>
    <dgm:pt modelId="{8EF9D215-D902-E748-A1FE-B5B5BF3D5D36}" type="pres">
      <dgm:prSet presAssocID="{614C0B99-CCBC-2F4E-AC29-0949ECE20AFE}" presName="hierChild5" presStyleCnt="0"/>
      <dgm:spPr/>
    </dgm:pt>
    <dgm:pt modelId="{32DAE644-012A-1D40-AA0D-CB40A1E6F068}" type="pres">
      <dgm:prSet presAssocID="{B6163C4E-02B0-0D4F-9DFE-6B918CFF36A6}" presName="Name64" presStyleLbl="parChTrans1D4" presStyleIdx="1" presStyleCnt="3"/>
      <dgm:spPr/>
      <dgm:t>
        <a:bodyPr/>
        <a:lstStyle/>
        <a:p>
          <a:endParaRPr lang="en-GB"/>
        </a:p>
      </dgm:t>
    </dgm:pt>
    <dgm:pt modelId="{92C4CF48-D3D7-8A4D-B815-1EC5D8101BAB}" type="pres">
      <dgm:prSet presAssocID="{F3368DED-113F-DE43-98BF-FB36AF16A435}" presName="hierRoot2" presStyleCnt="0">
        <dgm:presLayoutVars>
          <dgm:hierBranch val="init"/>
        </dgm:presLayoutVars>
      </dgm:prSet>
      <dgm:spPr/>
    </dgm:pt>
    <dgm:pt modelId="{A0D1B8E1-0ABE-EF43-8B50-F6365FFA48B9}" type="pres">
      <dgm:prSet presAssocID="{F3368DED-113F-DE43-98BF-FB36AF16A435}" presName="rootComposite" presStyleCnt="0"/>
      <dgm:spPr/>
    </dgm:pt>
    <dgm:pt modelId="{AE3D4C47-18D8-A148-875F-C4501996E167}" type="pres">
      <dgm:prSet presAssocID="{F3368DED-113F-DE43-98BF-FB36AF16A435}" presName="rootText" presStyleLbl="node4" presStyleIdx="1" presStyleCnt="3">
        <dgm:presLayoutVars>
          <dgm:chPref val="3"/>
        </dgm:presLayoutVars>
      </dgm:prSet>
      <dgm:spPr/>
      <dgm:t>
        <a:bodyPr/>
        <a:lstStyle/>
        <a:p>
          <a:endParaRPr lang="en-GB"/>
        </a:p>
      </dgm:t>
    </dgm:pt>
    <dgm:pt modelId="{10C9F309-9C61-C444-8691-10F8E098F8E6}" type="pres">
      <dgm:prSet presAssocID="{F3368DED-113F-DE43-98BF-FB36AF16A435}" presName="rootConnector" presStyleLbl="node4" presStyleIdx="1" presStyleCnt="3"/>
      <dgm:spPr/>
      <dgm:t>
        <a:bodyPr/>
        <a:lstStyle/>
        <a:p>
          <a:endParaRPr lang="en-GB"/>
        </a:p>
      </dgm:t>
    </dgm:pt>
    <dgm:pt modelId="{ED04A295-A7B0-454E-9D9F-41B1536C344C}" type="pres">
      <dgm:prSet presAssocID="{F3368DED-113F-DE43-98BF-FB36AF16A435}" presName="hierChild4" presStyleCnt="0"/>
      <dgm:spPr/>
    </dgm:pt>
    <dgm:pt modelId="{A467F545-03AC-5644-8A02-F154FE7EEDBC}" type="pres">
      <dgm:prSet presAssocID="{F3368DED-113F-DE43-98BF-FB36AF16A435}" presName="hierChild5" presStyleCnt="0"/>
      <dgm:spPr/>
    </dgm:pt>
    <dgm:pt modelId="{8E952A03-3100-F04F-B4BE-804C724D131E}" type="pres">
      <dgm:prSet presAssocID="{E9605F89-3E9E-2640-BBD8-F3DBBDA10845}" presName="Name64" presStyleLbl="parChTrans1D4" presStyleIdx="2" presStyleCnt="3"/>
      <dgm:spPr/>
      <dgm:t>
        <a:bodyPr/>
        <a:lstStyle/>
        <a:p>
          <a:endParaRPr lang="en-GB"/>
        </a:p>
      </dgm:t>
    </dgm:pt>
    <dgm:pt modelId="{D78D0CD2-F8CA-524B-AAA3-6D842B8F37BD}" type="pres">
      <dgm:prSet presAssocID="{A084E233-84D8-9F43-8AD0-F37024D9A4D1}" presName="hierRoot2" presStyleCnt="0">
        <dgm:presLayoutVars>
          <dgm:hierBranch val="init"/>
        </dgm:presLayoutVars>
      </dgm:prSet>
      <dgm:spPr/>
    </dgm:pt>
    <dgm:pt modelId="{2000F31A-AA71-AA44-A53F-14EEF9AD1017}" type="pres">
      <dgm:prSet presAssocID="{A084E233-84D8-9F43-8AD0-F37024D9A4D1}" presName="rootComposite" presStyleCnt="0"/>
      <dgm:spPr/>
    </dgm:pt>
    <dgm:pt modelId="{945804D3-1DAC-7042-8642-E0C600C36F04}" type="pres">
      <dgm:prSet presAssocID="{A084E233-84D8-9F43-8AD0-F37024D9A4D1}" presName="rootText" presStyleLbl="node4" presStyleIdx="2" presStyleCnt="3">
        <dgm:presLayoutVars>
          <dgm:chPref val="3"/>
        </dgm:presLayoutVars>
      </dgm:prSet>
      <dgm:spPr/>
      <dgm:t>
        <a:bodyPr/>
        <a:lstStyle/>
        <a:p>
          <a:endParaRPr lang="en-GB"/>
        </a:p>
      </dgm:t>
    </dgm:pt>
    <dgm:pt modelId="{DCC8CBA6-DD54-0C4E-AC29-05B027370F5D}" type="pres">
      <dgm:prSet presAssocID="{A084E233-84D8-9F43-8AD0-F37024D9A4D1}" presName="rootConnector" presStyleLbl="node4" presStyleIdx="2" presStyleCnt="3"/>
      <dgm:spPr/>
      <dgm:t>
        <a:bodyPr/>
        <a:lstStyle/>
        <a:p>
          <a:endParaRPr lang="en-GB"/>
        </a:p>
      </dgm:t>
    </dgm:pt>
    <dgm:pt modelId="{79455B70-F055-E54C-BD14-87E138BEAA63}" type="pres">
      <dgm:prSet presAssocID="{A084E233-84D8-9F43-8AD0-F37024D9A4D1}" presName="hierChild4" presStyleCnt="0"/>
      <dgm:spPr/>
    </dgm:pt>
    <dgm:pt modelId="{1F452E1C-375E-684E-A62D-4662A91A06D0}" type="pres">
      <dgm:prSet presAssocID="{A084E233-84D8-9F43-8AD0-F37024D9A4D1}" presName="hierChild5" presStyleCnt="0"/>
      <dgm:spPr/>
    </dgm:pt>
    <dgm:pt modelId="{BDEB7BE0-F8E4-9D49-8868-FC8938F59F12}" type="pres">
      <dgm:prSet presAssocID="{F11D1477-61AD-8544-96EA-CB150E438CEB}" presName="hierChild5" presStyleCnt="0"/>
      <dgm:spPr/>
    </dgm:pt>
    <dgm:pt modelId="{578FE360-66BD-2541-9BC4-88F577937F1C}" type="pres">
      <dgm:prSet presAssocID="{13BD9D03-E073-D444-9C37-D6F7878F576F}" presName="Name64" presStyleLbl="parChTrans1D3" presStyleIdx="5" presStyleCnt="12"/>
      <dgm:spPr/>
      <dgm:t>
        <a:bodyPr/>
        <a:lstStyle/>
        <a:p>
          <a:endParaRPr lang="en-GB"/>
        </a:p>
      </dgm:t>
    </dgm:pt>
    <dgm:pt modelId="{86C4E33B-6517-A443-9F3D-42A73931DE64}" type="pres">
      <dgm:prSet presAssocID="{FA20C41C-A329-5545-A47B-BDDEF7CF9895}" presName="hierRoot2" presStyleCnt="0">
        <dgm:presLayoutVars>
          <dgm:hierBranch val="init"/>
        </dgm:presLayoutVars>
      </dgm:prSet>
      <dgm:spPr/>
    </dgm:pt>
    <dgm:pt modelId="{BC32ADB9-E7D1-5F4C-B905-4A945B6B8D5E}" type="pres">
      <dgm:prSet presAssocID="{FA20C41C-A329-5545-A47B-BDDEF7CF9895}" presName="rootComposite" presStyleCnt="0"/>
      <dgm:spPr/>
    </dgm:pt>
    <dgm:pt modelId="{5A1FB7ED-7EC9-304B-8ECD-061C719CC80B}" type="pres">
      <dgm:prSet presAssocID="{FA20C41C-A329-5545-A47B-BDDEF7CF9895}" presName="rootText" presStyleLbl="node3" presStyleIdx="5" presStyleCnt="12">
        <dgm:presLayoutVars>
          <dgm:chPref val="3"/>
        </dgm:presLayoutVars>
      </dgm:prSet>
      <dgm:spPr/>
      <dgm:t>
        <a:bodyPr/>
        <a:lstStyle/>
        <a:p>
          <a:endParaRPr lang="en-GB"/>
        </a:p>
      </dgm:t>
    </dgm:pt>
    <dgm:pt modelId="{1AA03FC8-FB6D-B14D-8E58-F14D640B0950}" type="pres">
      <dgm:prSet presAssocID="{FA20C41C-A329-5545-A47B-BDDEF7CF9895}" presName="rootConnector" presStyleLbl="node3" presStyleIdx="5" presStyleCnt="12"/>
      <dgm:spPr/>
      <dgm:t>
        <a:bodyPr/>
        <a:lstStyle/>
        <a:p>
          <a:endParaRPr lang="en-GB"/>
        </a:p>
      </dgm:t>
    </dgm:pt>
    <dgm:pt modelId="{DD55AD6F-90FB-6141-BE5E-33F61C1D62AF}" type="pres">
      <dgm:prSet presAssocID="{FA20C41C-A329-5545-A47B-BDDEF7CF9895}" presName="hierChild4" presStyleCnt="0"/>
      <dgm:spPr/>
    </dgm:pt>
    <dgm:pt modelId="{17E9BAAD-8D39-CF44-BA2D-4C40C0ADFB15}" type="pres">
      <dgm:prSet presAssocID="{FA20C41C-A329-5545-A47B-BDDEF7CF9895}" presName="hierChild5" presStyleCnt="0"/>
      <dgm:spPr/>
    </dgm:pt>
    <dgm:pt modelId="{EEE0047A-5746-414C-AEEB-9C46A34E0C20}" type="pres">
      <dgm:prSet presAssocID="{E870E869-3F64-2440-BEB4-31AC94572AEC}" presName="Name64" presStyleLbl="parChTrans1D3" presStyleIdx="6" presStyleCnt="12"/>
      <dgm:spPr/>
      <dgm:t>
        <a:bodyPr/>
        <a:lstStyle/>
        <a:p>
          <a:endParaRPr lang="en-GB"/>
        </a:p>
      </dgm:t>
    </dgm:pt>
    <dgm:pt modelId="{412BD654-D715-CB41-903A-6ECAD63E77F8}" type="pres">
      <dgm:prSet presAssocID="{ACDF074D-4635-334C-95B4-339000123630}" presName="hierRoot2" presStyleCnt="0">
        <dgm:presLayoutVars>
          <dgm:hierBranch val="init"/>
        </dgm:presLayoutVars>
      </dgm:prSet>
      <dgm:spPr/>
    </dgm:pt>
    <dgm:pt modelId="{E7C77ED8-2BCD-034D-A684-62B66FED8D58}" type="pres">
      <dgm:prSet presAssocID="{ACDF074D-4635-334C-95B4-339000123630}" presName="rootComposite" presStyleCnt="0"/>
      <dgm:spPr/>
    </dgm:pt>
    <dgm:pt modelId="{E9E94BF4-156D-2149-B2F1-8F8B4622FEAE}" type="pres">
      <dgm:prSet presAssocID="{ACDF074D-4635-334C-95B4-339000123630}" presName="rootText" presStyleLbl="node3" presStyleIdx="6" presStyleCnt="12">
        <dgm:presLayoutVars>
          <dgm:chPref val="3"/>
        </dgm:presLayoutVars>
      </dgm:prSet>
      <dgm:spPr/>
      <dgm:t>
        <a:bodyPr/>
        <a:lstStyle/>
        <a:p>
          <a:endParaRPr lang="en-GB"/>
        </a:p>
      </dgm:t>
    </dgm:pt>
    <dgm:pt modelId="{B143EF10-707A-B643-8778-3371F98E691A}" type="pres">
      <dgm:prSet presAssocID="{ACDF074D-4635-334C-95B4-339000123630}" presName="rootConnector" presStyleLbl="node3" presStyleIdx="6" presStyleCnt="12"/>
      <dgm:spPr/>
      <dgm:t>
        <a:bodyPr/>
        <a:lstStyle/>
        <a:p>
          <a:endParaRPr lang="en-GB"/>
        </a:p>
      </dgm:t>
    </dgm:pt>
    <dgm:pt modelId="{86911C7A-C1CA-434D-A5B4-A9BE5D4D79F4}" type="pres">
      <dgm:prSet presAssocID="{ACDF074D-4635-334C-95B4-339000123630}" presName="hierChild4" presStyleCnt="0"/>
      <dgm:spPr/>
    </dgm:pt>
    <dgm:pt modelId="{941ADABD-1D0F-5F46-B6F1-2822B49BC69A}" type="pres">
      <dgm:prSet presAssocID="{ACDF074D-4635-334C-95B4-339000123630}" presName="hierChild5" presStyleCnt="0"/>
      <dgm:spPr/>
    </dgm:pt>
    <dgm:pt modelId="{C9804A2F-238B-594E-AC3B-FA1DC932E662}" type="pres">
      <dgm:prSet presAssocID="{F47B6F40-C222-4440-B068-FD3DCFB3A393}" presName="Name64" presStyleLbl="parChTrans1D3" presStyleIdx="7" presStyleCnt="12"/>
      <dgm:spPr/>
      <dgm:t>
        <a:bodyPr/>
        <a:lstStyle/>
        <a:p>
          <a:endParaRPr lang="en-GB"/>
        </a:p>
      </dgm:t>
    </dgm:pt>
    <dgm:pt modelId="{43C56438-3992-884B-A95B-BE82CFEA313F}" type="pres">
      <dgm:prSet presAssocID="{9E4233A5-F3FD-524D-B199-7528EB6C8BB5}" presName="hierRoot2" presStyleCnt="0">
        <dgm:presLayoutVars>
          <dgm:hierBranch val="init"/>
        </dgm:presLayoutVars>
      </dgm:prSet>
      <dgm:spPr/>
    </dgm:pt>
    <dgm:pt modelId="{415FCDD9-70C3-5043-B840-E1F58C2718CF}" type="pres">
      <dgm:prSet presAssocID="{9E4233A5-F3FD-524D-B199-7528EB6C8BB5}" presName="rootComposite" presStyleCnt="0"/>
      <dgm:spPr/>
    </dgm:pt>
    <dgm:pt modelId="{F8D27FFC-7671-5E40-A236-0984AA68BAA4}" type="pres">
      <dgm:prSet presAssocID="{9E4233A5-F3FD-524D-B199-7528EB6C8BB5}" presName="rootText" presStyleLbl="node3" presStyleIdx="7" presStyleCnt="12">
        <dgm:presLayoutVars>
          <dgm:chPref val="3"/>
        </dgm:presLayoutVars>
      </dgm:prSet>
      <dgm:spPr/>
      <dgm:t>
        <a:bodyPr/>
        <a:lstStyle/>
        <a:p>
          <a:endParaRPr lang="en-GB"/>
        </a:p>
      </dgm:t>
    </dgm:pt>
    <dgm:pt modelId="{4D510133-0C94-6743-9D93-9A3145D7F0F1}" type="pres">
      <dgm:prSet presAssocID="{9E4233A5-F3FD-524D-B199-7528EB6C8BB5}" presName="rootConnector" presStyleLbl="node3" presStyleIdx="7" presStyleCnt="12"/>
      <dgm:spPr/>
      <dgm:t>
        <a:bodyPr/>
        <a:lstStyle/>
        <a:p>
          <a:endParaRPr lang="en-GB"/>
        </a:p>
      </dgm:t>
    </dgm:pt>
    <dgm:pt modelId="{B8CD9FBA-E8B9-714C-A678-131B12A21EB9}" type="pres">
      <dgm:prSet presAssocID="{9E4233A5-F3FD-524D-B199-7528EB6C8BB5}" presName="hierChild4" presStyleCnt="0"/>
      <dgm:spPr/>
    </dgm:pt>
    <dgm:pt modelId="{C8DD2AB4-EAF1-D748-A8D6-E2FB44B09D85}" type="pres">
      <dgm:prSet presAssocID="{9E4233A5-F3FD-524D-B199-7528EB6C8BB5}" presName="hierChild5" presStyleCnt="0"/>
      <dgm:spPr/>
    </dgm:pt>
    <dgm:pt modelId="{1C8C2699-310E-FB4A-A1F2-F99BF24FC703}" type="pres">
      <dgm:prSet presAssocID="{EC141BF2-D960-B74E-B80F-B6931D0E02AF}" presName="Name64" presStyleLbl="parChTrans1D3" presStyleIdx="8" presStyleCnt="12"/>
      <dgm:spPr/>
      <dgm:t>
        <a:bodyPr/>
        <a:lstStyle/>
        <a:p>
          <a:endParaRPr lang="en-GB"/>
        </a:p>
      </dgm:t>
    </dgm:pt>
    <dgm:pt modelId="{B8C20D86-BA3D-0F43-88F6-20AEE5B95BD9}" type="pres">
      <dgm:prSet presAssocID="{07703D20-B564-E547-BF0B-6FDE81C9D75A}" presName="hierRoot2" presStyleCnt="0">
        <dgm:presLayoutVars>
          <dgm:hierBranch val="init"/>
        </dgm:presLayoutVars>
      </dgm:prSet>
      <dgm:spPr/>
    </dgm:pt>
    <dgm:pt modelId="{19BED969-F044-0347-945C-7109EF4D97DE}" type="pres">
      <dgm:prSet presAssocID="{07703D20-B564-E547-BF0B-6FDE81C9D75A}" presName="rootComposite" presStyleCnt="0"/>
      <dgm:spPr/>
    </dgm:pt>
    <dgm:pt modelId="{ED71F0EE-7E60-DF40-BA00-69C6BE27531E}" type="pres">
      <dgm:prSet presAssocID="{07703D20-B564-E547-BF0B-6FDE81C9D75A}" presName="rootText" presStyleLbl="node3" presStyleIdx="8" presStyleCnt="12">
        <dgm:presLayoutVars>
          <dgm:chPref val="3"/>
        </dgm:presLayoutVars>
      </dgm:prSet>
      <dgm:spPr/>
      <dgm:t>
        <a:bodyPr/>
        <a:lstStyle/>
        <a:p>
          <a:endParaRPr lang="en-GB"/>
        </a:p>
      </dgm:t>
    </dgm:pt>
    <dgm:pt modelId="{FD472F19-4F8A-024B-9B98-B9C79C41605D}" type="pres">
      <dgm:prSet presAssocID="{07703D20-B564-E547-BF0B-6FDE81C9D75A}" presName="rootConnector" presStyleLbl="node3" presStyleIdx="8" presStyleCnt="12"/>
      <dgm:spPr/>
      <dgm:t>
        <a:bodyPr/>
        <a:lstStyle/>
        <a:p>
          <a:endParaRPr lang="en-GB"/>
        </a:p>
      </dgm:t>
    </dgm:pt>
    <dgm:pt modelId="{5AD56659-E676-9747-99C8-1CD3CC731AF9}" type="pres">
      <dgm:prSet presAssocID="{07703D20-B564-E547-BF0B-6FDE81C9D75A}" presName="hierChild4" presStyleCnt="0"/>
      <dgm:spPr/>
    </dgm:pt>
    <dgm:pt modelId="{8B40FB0A-26C4-9F41-8392-C3A94E9FA569}" type="pres">
      <dgm:prSet presAssocID="{07703D20-B564-E547-BF0B-6FDE81C9D75A}" presName="hierChild5" presStyleCnt="0"/>
      <dgm:spPr/>
    </dgm:pt>
    <dgm:pt modelId="{457B28BD-4DB3-514D-9ACB-0F9B2625D15B}" type="pres">
      <dgm:prSet presAssocID="{52099115-8B78-C649-979D-D0B97A25E187}" presName="Name64" presStyleLbl="parChTrans1D3" presStyleIdx="9" presStyleCnt="12"/>
      <dgm:spPr/>
      <dgm:t>
        <a:bodyPr/>
        <a:lstStyle/>
        <a:p>
          <a:endParaRPr lang="en-GB"/>
        </a:p>
      </dgm:t>
    </dgm:pt>
    <dgm:pt modelId="{62253462-10BB-254D-A677-0422C20E2A80}" type="pres">
      <dgm:prSet presAssocID="{029454BC-ECF2-ED47-B229-C5C4B3E1D9A0}" presName="hierRoot2" presStyleCnt="0">
        <dgm:presLayoutVars>
          <dgm:hierBranch val="init"/>
        </dgm:presLayoutVars>
      </dgm:prSet>
      <dgm:spPr/>
    </dgm:pt>
    <dgm:pt modelId="{FAEAD80E-ACF0-C24D-B41E-4B300C5AC043}" type="pres">
      <dgm:prSet presAssocID="{029454BC-ECF2-ED47-B229-C5C4B3E1D9A0}" presName="rootComposite" presStyleCnt="0"/>
      <dgm:spPr/>
    </dgm:pt>
    <dgm:pt modelId="{31940C27-8541-2F47-86B3-68783E655CF7}" type="pres">
      <dgm:prSet presAssocID="{029454BC-ECF2-ED47-B229-C5C4B3E1D9A0}" presName="rootText" presStyleLbl="node3" presStyleIdx="9" presStyleCnt="12">
        <dgm:presLayoutVars>
          <dgm:chPref val="3"/>
        </dgm:presLayoutVars>
      </dgm:prSet>
      <dgm:spPr/>
      <dgm:t>
        <a:bodyPr/>
        <a:lstStyle/>
        <a:p>
          <a:endParaRPr lang="en-GB"/>
        </a:p>
      </dgm:t>
    </dgm:pt>
    <dgm:pt modelId="{630729FB-587B-9D4B-997C-9F1B8CCE2DE2}" type="pres">
      <dgm:prSet presAssocID="{029454BC-ECF2-ED47-B229-C5C4B3E1D9A0}" presName="rootConnector" presStyleLbl="node3" presStyleIdx="9" presStyleCnt="12"/>
      <dgm:spPr/>
      <dgm:t>
        <a:bodyPr/>
        <a:lstStyle/>
        <a:p>
          <a:endParaRPr lang="en-GB"/>
        </a:p>
      </dgm:t>
    </dgm:pt>
    <dgm:pt modelId="{E4F74344-4221-CF48-A84F-3EC8C2C181DB}" type="pres">
      <dgm:prSet presAssocID="{029454BC-ECF2-ED47-B229-C5C4B3E1D9A0}" presName="hierChild4" presStyleCnt="0"/>
      <dgm:spPr/>
    </dgm:pt>
    <dgm:pt modelId="{AAF302E8-B12D-AA4D-82AD-55F24D6D10B6}" type="pres">
      <dgm:prSet presAssocID="{029454BC-ECF2-ED47-B229-C5C4B3E1D9A0}" presName="hierChild5" presStyleCnt="0"/>
      <dgm:spPr/>
    </dgm:pt>
    <dgm:pt modelId="{8484057F-BA34-A040-840A-DE28F8895046}" type="pres">
      <dgm:prSet presAssocID="{C8F649AB-00B3-7945-9B7B-60383B753F18}" presName="Name64" presStyleLbl="parChTrans1D3" presStyleIdx="10" presStyleCnt="12"/>
      <dgm:spPr/>
      <dgm:t>
        <a:bodyPr/>
        <a:lstStyle/>
        <a:p>
          <a:endParaRPr lang="en-GB"/>
        </a:p>
      </dgm:t>
    </dgm:pt>
    <dgm:pt modelId="{9B05FFA5-3C9C-2244-8F1E-3E16461EAEBD}" type="pres">
      <dgm:prSet presAssocID="{0DA96163-5448-5A4E-A835-AC2628BC4686}" presName="hierRoot2" presStyleCnt="0">
        <dgm:presLayoutVars>
          <dgm:hierBranch val="init"/>
        </dgm:presLayoutVars>
      </dgm:prSet>
      <dgm:spPr/>
    </dgm:pt>
    <dgm:pt modelId="{E392CD5A-ACCD-A944-A904-B7BCA9214219}" type="pres">
      <dgm:prSet presAssocID="{0DA96163-5448-5A4E-A835-AC2628BC4686}" presName="rootComposite" presStyleCnt="0"/>
      <dgm:spPr/>
    </dgm:pt>
    <dgm:pt modelId="{944B8BB4-AD87-8C4A-9131-C61DC57CD1F1}" type="pres">
      <dgm:prSet presAssocID="{0DA96163-5448-5A4E-A835-AC2628BC4686}" presName="rootText" presStyleLbl="node3" presStyleIdx="10" presStyleCnt="12">
        <dgm:presLayoutVars>
          <dgm:chPref val="3"/>
        </dgm:presLayoutVars>
      </dgm:prSet>
      <dgm:spPr/>
      <dgm:t>
        <a:bodyPr/>
        <a:lstStyle/>
        <a:p>
          <a:endParaRPr lang="en-GB"/>
        </a:p>
      </dgm:t>
    </dgm:pt>
    <dgm:pt modelId="{37593E1B-A80F-9044-B4E9-9B7874F68B8A}" type="pres">
      <dgm:prSet presAssocID="{0DA96163-5448-5A4E-A835-AC2628BC4686}" presName="rootConnector" presStyleLbl="node3" presStyleIdx="10" presStyleCnt="12"/>
      <dgm:spPr/>
      <dgm:t>
        <a:bodyPr/>
        <a:lstStyle/>
        <a:p>
          <a:endParaRPr lang="en-GB"/>
        </a:p>
      </dgm:t>
    </dgm:pt>
    <dgm:pt modelId="{3851488C-DDEC-5749-A67E-C89D5C47F910}" type="pres">
      <dgm:prSet presAssocID="{0DA96163-5448-5A4E-A835-AC2628BC4686}" presName="hierChild4" presStyleCnt="0"/>
      <dgm:spPr/>
    </dgm:pt>
    <dgm:pt modelId="{072B0E25-75B5-3048-8086-21F9300AC1BC}" type="pres">
      <dgm:prSet presAssocID="{0DA96163-5448-5A4E-A835-AC2628BC4686}" presName="hierChild5" presStyleCnt="0"/>
      <dgm:spPr/>
    </dgm:pt>
    <dgm:pt modelId="{4B41E7B6-95FA-A343-9215-1E34C2362DF6}" type="pres">
      <dgm:prSet presAssocID="{1E7545FD-E820-C545-87B6-2371BC15DD45}" presName="hierChild5" presStyleCnt="0"/>
      <dgm:spPr/>
    </dgm:pt>
    <dgm:pt modelId="{7A334B7B-DA46-4B47-9A16-35144ECA52B3}" type="pres">
      <dgm:prSet presAssocID="{8C6F0833-3586-4840-83B9-EA57A78AC208}" presName="Name64" presStyleLbl="parChTrans1D2" presStyleIdx="2" presStyleCnt="5"/>
      <dgm:spPr/>
      <dgm:t>
        <a:bodyPr/>
        <a:lstStyle/>
        <a:p>
          <a:endParaRPr lang="en-GB"/>
        </a:p>
      </dgm:t>
    </dgm:pt>
    <dgm:pt modelId="{207360FE-F153-624D-9F59-EE21ADA04653}" type="pres">
      <dgm:prSet presAssocID="{595F0140-13A0-9B4B-B42B-C42F37E4E1DA}" presName="hierRoot2" presStyleCnt="0">
        <dgm:presLayoutVars>
          <dgm:hierBranch val="init"/>
        </dgm:presLayoutVars>
      </dgm:prSet>
      <dgm:spPr/>
    </dgm:pt>
    <dgm:pt modelId="{CB33B508-AB28-474C-B8E9-32E0C3F785C9}" type="pres">
      <dgm:prSet presAssocID="{595F0140-13A0-9B4B-B42B-C42F37E4E1DA}" presName="rootComposite" presStyleCnt="0"/>
      <dgm:spPr/>
    </dgm:pt>
    <dgm:pt modelId="{37244D43-7CEE-DF4E-B35D-2E0089001B4F}" type="pres">
      <dgm:prSet presAssocID="{595F0140-13A0-9B4B-B42B-C42F37E4E1DA}" presName="rootText" presStyleLbl="node2" presStyleIdx="2" presStyleCnt="5">
        <dgm:presLayoutVars>
          <dgm:chPref val="3"/>
        </dgm:presLayoutVars>
      </dgm:prSet>
      <dgm:spPr/>
      <dgm:t>
        <a:bodyPr/>
        <a:lstStyle/>
        <a:p>
          <a:endParaRPr lang="en-GB"/>
        </a:p>
      </dgm:t>
    </dgm:pt>
    <dgm:pt modelId="{40A952A2-52A1-3C45-91D6-F4B9E64003C5}" type="pres">
      <dgm:prSet presAssocID="{595F0140-13A0-9B4B-B42B-C42F37E4E1DA}" presName="rootConnector" presStyleLbl="node2" presStyleIdx="2" presStyleCnt="5"/>
      <dgm:spPr/>
      <dgm:t>
        <a:bodyPr/>
        <a:lstStyle/>
        <a:p>
          <a:endParaRPr lang="en-GB"/>
        </a:p>
      </dgm:t>
    </dgm:pt>
    <dgm:pt modelId="{213EAEEC-4D5B-7E4B-A7B8-C006D6D9C04A}" type="pres">
      <dgm:prSet presAssocID="{595F0140-13A0-9B4B-B42B-C42F37E4E1DA}" presName="hierChild4" presStyleCnt="0"/>
      <dgm:spPr/>
    </dgm:pt>
    <dgm:pt modelId="{C4880146-3FD8-7646-B6FB-02FC0A6A23FB}" type="pres">
      <dgm:prSet presAssocID="{B0D4D61F-CABB-994F-B08B-A2C3F9D38FBE}" presName="Name64" presStyleLbl="parChTrans1D3" presStyleIdx="11" presStyleCnt="12"/>
      <dgm:spPr/>
      <dgm:t>
        <a:bodyPr/>
        <a:lstStyle/>
        <a:p>
          <a:endParaRPr lang="en-GB"/>
        </a:p>
      </dgm:t>
    </dgm:pt>
    <dgm:pt modelId="{E513224B-1531-A34D-935F-213C402E38E4}" type="pres">
      <dgm:prSet presAssocID="{6695F561-FCF4-9346-BE49-CE4B1D1E2328}" presName="hierRoot2" presStyleCnt="0">
        <dgm:presLayoutVars>
          <dgm:hierBranch val="init"/>
        </dgm:presLayoutVars>
      </dgm:prSet>
      <dgm:spPr/>
    </dgm:pt>
    <dgm:pt modelId="{B9CCFD2F-3989-4142-8BB8-777D2BF6C022}" type="pres">
      <dgm:prSet presAssocID="{6695F561-FCF4-9346-BE49-CE4B1D1E2328}" presName="rootComposite" presStyleCnt="0"/>
      <dgm:spPr/>
    </dgm:pt>
    <dgm:pt modelId="{666D9144-362E-084A-91E4-787B110E4ADE}" type="pres">
      <dgm:prSet presAssocID="{6695F561-FCF4-9346-BE49-CE4B1D1E2328}" presName="rootText" presStyleLbl="node3" presStyleIdx="11" presStyleCnt="12">
        <dgm:presLayoutVars>
          <dgm:chPref val="3"/>
        </dgm:presLayoutVars>
      </dgm:prSet>
      <dgm:spPr/>
      <dgm:t>
        <a:bodyPr/>
        <a:lstStyle/>
        <a:p>
          <a:endParaRPr lang="en-GB"/>
        </a:p>
      </dgm:t>
    </dgm:pt>
    <dgm:pt modelId="{0E4C7BFF-A8C6-0E44-88E8-021A5D389DDF}" type="pres">
      <dgm:prSet presAssocID="{6695F561-FCF4-9346-BE49-CE4B1D1E2328}" presName="rootConnector" presStyleLbl="node3" presStyleIdx="11" presStyleCnt="12"/>
      <dgm:spPr/>
      <dgm:t>
        <a:bodyPr/>
        <a:lstStyle/>
        <a:p>
          <a:endParaRPr lang="en-GB"/>
        </a:p>
      </dgm:t>
    </dgm:pt>
    <dgm:pt modelId="{6C5CEA3D-751B-FF47-A832-F7DB5E9EF34B}" type="pres">
      <dgm:prSet presAssocID="{6695F561-FCF4-9346-BE49-CE4B1D1E2328}" presName="hierChild4" presStyleCnt="0"/>
      <dgm:spPr/>
    </dgm:pt>
    <dgm:pt modelId="{1D3AA0DB-DCB5-EE41-84A0-9EA21958C34A}" type="pres">
      <dgm:prSet presAssocID="{6695F561-FCF4-9346-BE49-CE4B1D1E2328}" presName="hierChild5" presStyleCnt="0"/>
      <dgm:spPr/>
    </dgm:pt>
    <dgm:pt modelId="{9DCFF511-87B7-EC42-B7BC-18CB08F795C2}" type="pres">
      <dgm:prSet presAssocID="{595F0140-13A0-9B4B-B42B-C42F37E4E1DA}" presName="hierChild5" presStyleCnt="0"/>
      <dgm:spPr/>
    </dgm:pt>
    <dgm:pt modelId="{08A81348-45AE-9349-BA46-5226A6CF94FE}" type="pres">
      <dgm:prSet presAssocID="{3C921A94-11FD-5949-B314-66D886F3AF51}" presName="Name64" presStyleLbl="parChTrans1D2" presStyleIdx="3" presStyleCnt="5"/>
      <dgm:spPr/>
      <dgm:t>
        <a:bodyPr/>
        <a:lstStyle/>
        <a:p>
          <a:endParaRPr lang="en-GB"/>
        </a:p>
      </dgm:t>
    </dgm:pt>
    <dgm:pt modelId="{EF892B88-C236-F941-8C7E-B9425282C4DB}" type="pres">
      <dgm:prSet presAssocID="{AC99FDB3-CF25-ED46-8EC4-2E1CE27925D7}" presName="hierRoot2" presStyleCnt="0">
        <dgm:presLayoutVars>
          <dgm:hierBranch val="init"/>
        </dgm:presLayoutVars>
      </dgm:prSet>
      <dgm:spPr/>
    </dgm:pt>
    <dgm:pt modelId="{C898AED6-8111-CD44-840D-9F2AC1E03F0A}" type="pres">
      <dgm:prSet presAssocID="{AC99FDB3-CF25-ED46-8EC4-2E1CE27925D7}" presName="rootComposite" presStyleCnt="0"/>
      <dgm:spPr/>
    </dgm:pt>
    <dgm:pt modelId="{03B22219-2174-6846-B206-FAEBF8F09A39}" type="pres">
      <dgm:prSet presAssocID="{AC99FDB3-CF25-ED46-8EC4-2E1CE27925D7}" presName="rootText" presStyleLbl="node2" presStyleIdx="3" presStyleCnt="5">
        <dgm:presLayoutVars>
          <dgm:chPref val="3"/>
        </dgm:presLayoutVars>
      </dgm:prSet>
      <dgm:spPr/>
      <dgm:t>
        <a:bodyPr/>
        <a:lstStyle/>
        <a:p>
          <a:endParaRPr lang="en-GB"/>
        </a:p>
      </dgm:t>
    </dgm:pt>
    <dgm:pt modelId="{E6248549-5416-FD46-BB51-596ECA68BD60}" type="pres">
      <dgm:prSet presAssocID="{AC99FDB3-CF25-ED46-8EC4-2E1CE27925D7}" presName="rootConnector" presStyleLbl="node2" presStyleIdx="3" presStyleCnt="5"/>
      <dgm:spPr/>
      <dgm:t>
        <a:bodyPr/>
        <a:lstStyle/>
        <a:p>
          <a:endParaRPr lang="en-GB"/>
        </a:p>
      </dgm:t>
    </dgm:pt>
    <dgm:pt modelId="{9B1B927F-AA0F-AA42-8570-7017284B7088}" type="pres">
      <dgm:prSet presAssocID="{AC99FDB3-CF25-ED46-8EC4-2E1CE27925D7}" presName="hierChild4" presStyleCnt="0"/>
      <dgm:spPr/>
    </dgm:pt>
    <dgm:pt modelId="{7FCFAD02-9564-DA4F-971E-C9DDA0BB5A51}" type="pres">
      <dgm:prSet presAssocID="{AC99FDB3-CF25-ED46-8EC4-2E1CE27925D7}" presName="hierChild5" presStyleCnt="0"/>
      <dgm:spPr/>
    </dgm:pt>
    <dgm:pt modelId="{F0BAB644-AFAC-8246-BF4D-2CC8C2E262EC}" type="pres">
      <dgm:prSet presAssocID="{8FB3A622-CE30-BD43-B667-FB0E25334141}" presName="Name64" presStyleLbl="parChTrans1D2" presStyleIdx="4" presStyleCnt="5"/>
      <dgm:spPr/>
      <dgm:t>
        <a:bodyPr/>
        <a:lstStyle/>
        <a:p>
          <a:endParaRPr lang="en-GB"/>
        </a:p>
      </dgm:t>
    </dgm:pt>
    <dgm:pt modelId="{518D0E71-54E9-5841-99EB-E7A36C74361D}" type="pres">
      <dgm:prSet presAssocID="{F99FE957-49B9-394D-8565-6D02B1983712}" presName="hierRoot2" presStyleCnt="0">
        <dgm:presLayoutVars>
          <dgm:hierBranch val="init"/>
        </dgm:presLayoutVars>
      </dgm:prSet>
      <dgm:spPr/>
    </dgm:pt>
    <dgm:pt modelId="{A7375CAF-C800-2F43-BC19-37035AE8495B}" type="pres">
      <dgm:prSet presAssocID="{F99FE957-49B9-394D-8565-6D02B1983712}" presName="rootComposite" presStyleCnt="0"/>
      <dgm:spPr/>
    </dgm:pt>
    <dgm:pt modelId="{278C0303-4F44-B949-B14F-61093453DCF4}" type="pres">
      <dgm:prSet presAssocID="{F99FE957-49B9-394D-8565-6D02B1983712}" presName="rootText" presStyleLbl="node2" presStyleIdx="4" presStyleCnt="5">
        <dgm:presLayoutVars>
          <dgm:chPref val="3"/>
        </dgm:presLayoutVars>
      </dgm:prSet>
      <dgm:spPr/>
      <dgm:t>
        <a:bodyPr/>
        <a:lstStyle/>
        <a:p>
          <a:endParaRPr lang="en-GB"/>
        </a:p>
      </dgm:t>
    </dgm:pt>
    <dgm:pt modelId="{286FE17E-6F57-4A49-9E1C-7E34D6ABFF60}" type="pres">
      <dgm:prSet presAssocID="{F99FE957-49B9-394D-8565-6D02B1983712}" presName="rootConnector" presStyleLbl="node2" presStyleIdx="4" presStyleCnt="5"/>
      <dgm:spPr/>
      <dgm:t>
        <a:bodyPr/>
        <a:lstStyle/>
        <a:p>
          <a:endParaRPr lang="en-GB"/>
        </a:p>
      </dgm:t>
    </dgm:pt>
    <dgm:pt modelId="{1C9870C0-B80A-2445-81DF-4038B81C7428}" type="pres">
      <dgm:prSet presAssocID="{F99FE957-49B9-394D-8565-6D02B1983712}" presName="hierChild4" presStyleCnt="0"/>
      <dgm:spPr/>
    </dgm:pt>
    <dgm:pt modelId="{48F6934A-44CD-024C-A41D-DF7FDEF63DF2}" type="pres">
      <dgm:prSet presAssocID="{F99FE957-49B9-394D-8565-6D02B1983712}" presName="hierChild5" presStyleCnt="0"/>
      <dgm:spPr/>
    </dgm:pt>
    <dgm:pt modelId="{3F918B89-87D9-3844-85A0-9D230826A2DE}" type="pres">
      <dgm:prSet presAssocID="{8E2B3D95-AC50-1440-AC78-5A09ED0437AF}" presName="hierChild3" presStyleCnt="0"/>
      <dgm:spPr/>
    </dgm:pt>
  </dgm:ptLst>
  <dgm:cxnLst>
    <dgm:cxn modelId="{7FC9C02A-3F56-3846-A479-EDF876954624}" type="presOf" srcId="{A084E233-84D8-9F43-8AD0-F37024D9A4D1}" destId="{DCC8CBA6-DD54-0C4E-AC29-05B027370F5D}" srcOrd="1" destOrd="0" presId="urn:microsoft.com/office/officeart/2009/3/layout/HorizontalOrganizationChart"/>
    <dgm:cxn modelId="{AC136154-1F04-494D-96F7-195766D83C8D}" type="presOf" srcId="{904369E5-0003-924D-9C09-D4D06FFEA678}" destId="{B31F7061-E8CE-3945-B394-DEE323E58B2D}" srcOrd="0" destOrd="0" presId="urn:microsoft.com/office/officeart/2009/3/layout/HorizontalOrganizationChart"/>
    <dgm:cxn modelId="{3C4112B2-5283-9C42-A326-2D7CDD720884}" type="presOf" srcId="{8E2B3D95-AC50-1440-AC78-5A09ED0437AF}" destId="{AAEE2DC7-A099-BE4C-BEBC-73534FEB57CB}" srcOrd="0" destOrd="0" presId="urn:microsoft.com/office/officeart/2009/3/layout/HorizontalOrganizationChart"/>
    <dgm:cxn modelId="{E98BBD57-580F-9A4F-B32A-69F53DE4292C}" srcId="{F11D1477-61AD-8544-96EA-CB150E438CEB}" destId="{614C0B99-CCBC-2F4E-AC29-0949ECE20AFE}" srcOrd="0" destOrd="0" parTransId="{D42836AB-3D71-004F-8AE2-0FE1578F30A4}" sibTransId="{742B9D93-3796-E544-9A53-515E7B5B6CB4}"/>
    <dgm:cxn modelId="{4866136F-159A-1742-BC04-2CC8CEB0D878}" srcId="{1E7545FD-E820-C545-87B6-2371BC15DD45}" destId="{500C4814-4233-DA45-8BFD-921AC2DB8140}" srcOrd="2" destOrd="0" parTransId="{67A0E4BF-BA34-7C44-AE02-39B3904EDBCB}" sibTransId="{C7CAFAD2-2BF0-EB4B-8BFA-3641B78EF3BE}"/>
    <dgm:cxn modelId="{C01F4D1C-0839-864D-A1D3-5DB40421E768}" type="presOf" srcId="{9E4233A5-F3FD-524D-B199-7528EB6C8BB5}" destId="{F8D27FFC-7671-5E40-A236-0984AA68BAA4}" srcOrd="0" destOrd="0" presId="urn:microsoft.com/office/officeart/2009/3/layout/HorizontalOrganizationChart"/>
    <dgm:cxn modelId="{04561089-541C-F44A-BC7A-14BB6F968FD8}" type="presOf" srcId="{6695F561-FCF4-9346-BE49-CE4B1D1E2328}" destId="{0E4C7BFF-A8C6-0E44-88E8-021A5D389DDF}" srcOrd="1" destOrd="0" presId="urn:microsoft.com/office/officeart/2009/3/layout/HorizontalOrganizationChart"/>
    <dgm:cxn modelId="{825D0CAE-0E6F-9942-BB3A-0A021D8D5475}" type="presOf" srcId="{029454BC-ECF2-ED47-B229-C5C4B3E1D9A0}" destId="{31940C27-8541-2F47-86B3-68783E655CF7}" srcOrd="0" destOrd="0" presId="urn:microsoft.com/office/officeart/2009/3/layout/HorizontalOrganizationChart"/>
    <dgm:cxn modelId="{A2C780B5-14D1-9E49-AEA5-151A88208790}" type="presOf" srcId="{E9605F89-3E9E-2640-BBD8-F3DBBDA10845}" destId="{8E952A03-3100-F04F-B4BE-804C724D131E}" srcOrd="0" destOrd="0" presId="urn:microsoft.com/office/officeart/2009/3/layout/HorizontalOrganizationChart"/>
    <dgm:cxn modelId="{934472FD-E0CF-974C-B460-6FEF0E64602A}" type="presOf" srcId="{1E7545FD-E820-C545-87B6-2371BC15DD45}" destId="{AA48320E-10BC-D146-9300-F791E38A5D25}" srcOrd="0" destOrd="0" presId="urn:microsoft.com/office/officeart/2009/3/layout/HorizontalOrganizationChart"/>
    <dgm:cxn modelId="{CBE3F0B5-01D7-D74F-802A-41F8694C62C0}" type="presOf" srcId="{AC99FDB3-CF25-ED46-8EC4-2E1CE27925D7}" destId="{03B22219-2174-6846-B206-FAEBF8F09A39}" srcOrd="0" destOrd="0" presId="urn:microsoft.com/office/officeart/2009/3/layout/HorizontalOrganizationChart"/>
    <dgm:cxn modelId="{A0131D08-3FC3-AF4D-9B15-7322F361E80C}" type="presOf" srcId="{0DA96163-5448-5A4E-A835-AC2628BC4686}" destId="{944B8BB4-AD87-8C4A-9131-C61DC57CD1F1}" srcOrd="0" destOrd="0" presId="urn:microsoft.com/office/officeart/2009/3/layout/HorizontalOrganizationChart"/>
    <dgm:cxn modelId="{C52958D7-B962-1147-A163-CD98B6A3AE03}" srcId="{8E2B3D95-AC50-1440-AC78-5A09ED0437AF}" destId="{595F0140-13A0-9B4B-B42B-C42F37E4E1DA}" srcOrd="2" destOrd="0" parTransId="{8C6F0833-3586-4840-83B9-EA57A78AC208}" sibTransId="{95999660-E09C-4F45-910E-9AB80C0185C5}"/>
    <dgm:cxn modelId="{B0F14EE3-BD8F-FD48-BD66-42CB2364A988}" type="presOf" srcId="{F11D1477-61AD-8544-96EA-CB150E438CEB}" destId="{8A8207EB-A22D-4E45-B0F8-22256CA59B74}" srcOrd="1" destOrd="0" presId="urn:microsoft.com/office/officeart/2009/3/layout/HorizontalOrganizationChart"/>
    <dgm:cxn modelId="{971B0598-DF1A-DB48-9179-E03A22521488}" srcId="{8E2B3D95-AC50-1440-AC78-5A09ED0437AF}" destId="{1E7545FD-E820-C545-87B6-2371BC15DD45}" srcOrd="1" destOrd="0" parTransId="{096B6EA4-0663-744B-92E4-DF88E46FE7DB}" sibTransId="{0DDF6982-B893-7B45-83F9-A2A689E8031A}"/>
    <dgm:cxn modelId="{30A43D0E-D5CC-4F44-B052-E288ED5794A8}" type="presOf" srcId="{E870E869-3F64-2440-BEB4-31AC94572AEC}" destId="{EEE0047A-5746-414C-AEEB-9C46A34E0C20}" srcOrd="0" destOrd="0" presId="urn:microsoft.com/office/officeart/2009/3/layout/HorizontalOrganizationChart"/>
    <dgm:cxn modelId="{7D32369E-F9B2-9A4C-863F-C3CCD508B4CA}" type="presOf" srcId="{F47B6F40-C222-4440-B068-FD3DCFB3A393}" destId="{C9804A2F-238B-594E-AC3B-FA1DC932E662}" srcOrd="0" destOrd="0" presId="urn:microsoft.com/office/officeart/2009/3/layout/HorizontalOrganizationChart"/>
    <dgm:cxn modelId="{6524180C-514F-D046-81CD-35A8B45E2FD6}" srcId="{1E7545FD-E820-C545-87B6-2371BC15DD45}" destId="{07703D20-B564-E547-BF0B-6FDE81C9D75A}" srcOrd="8" destOrd="0" parTransId="{EC141BF2-D960-B74E-B80F-B6931D0E02AF}" sibTransId="{7EFB2A08-E52A-084F-BC03-540676DA69B5}"/>
    <dgm:cxn modelId="{C8754890-C362-284E-B37E-3EA39913F984}" type="presOf" srcId="{614C0B99-CCBC-2F4E-AC29-0949ECE20AFE}" destId="{6551FA6E-4698-2343-975F-4EF82E19320A}" srcOrd="0" destOrd="0" presId="urn:microsoft.com/office/officeart/2009/3/layout/HorizontalOrganizationChart"/>
    <dgm:cxn modelId="{649CB0B3-ECF5-294F-BFE6-0A3BBC7FA800}" type="presOf" srcId="{AC99FDB3-CF25-ED46-8EC4-2E1CE27925D7}" destId="{E6248549-5416-FD46-BB51-596ECA68BD60}" srcOrd="1" destOrd="0" presId="urn:microsoft.com/office/officeart/2009/3/layout/HorizontalOrganizationChart"/>
    <dgm:cxn modelId="{9682E515-A343-504C-A68D-86F0F6F46263}" type="presOf" srcId="{5B1195B3-86A8-DA42-9A0A-59D5F38BFD39}" destId="{35BD1122-F0DB-604D-B9F4-0B29624867F8}" srcOrd="0" destOrd="0" presId="urn:microsoft.com/office/officeart/2009/3/layout/HorizontalOrganizationChart"/>
    <dgm:cxn modelId="{00E7AA7D-3A9A-E84D-BDBC-C448B69810D1}" srcId="{1E7545FD-E820-C545-87B6-2371BC15DD45}" destId="{F11D1477-61AD-8544-96EA-CB150E438CEB}" srcOrd="4" destOrd="0" parTransId="{5D7B0E21-B9AC-FF49-82E9-EBC2DCDDDFAD}" sibTransId="{1183B810-4A36-6741-9B16-1FE2AEC499FE}"/>
    <dgm:cxn modelId="{41D07A07-702A-0541-B030-6C208D424B9A}" srcId="{1E7545FD-E820-C545-87B6-2371BC15DD45}" destId="{9E4233A5-F3FD-524D-B199-7528EB6C8BB5}" srcOrd="7" destOrd="0" parTransId="{F47B6F40-C222-4440-B068-FD3DCFB3A393}" sibTransId="{779200FF-0B01-AD45-8A72-9B1AAD6A7510}"/>
    <dgm:cxn modelId="{B75F6DBE-ABBF-404C-BD95-C9F7E57440A3}" type="presOf" srcId="{67B69FB4-5F22-1045-9D08-69B297BB5B73}" destId="{6BE6C29F-3D07-4445-ADFB-2721A701D5AB}" srcOrd="0" destOrd="0" presId="urn:microsoft.com/office/officeart/2009/3/layout/HorizontalOrganizationChart"/>
    <dgm:cxn modelId="{25876BAF-A1DE-574F-8111-8B971787484B}" srcId="{595F0140-13A0-9B4B-B42B-C42F37E4E1DA}" destId="{6695F561-FCF4-9346-BE49-CE4B1D1E2328}" srcOrd="0" destOrd="0" parTransId="{B0D4D61F-CABB-994F-B08B-A2C3F9D38FBE}" sibTransId="{CD7D3C80-A4E8-4141-AA45-9CAA3B4BCB2A}"/>
    <dgm:cxn modelId="{3FBE374C-6E7A-DD41-8E45-3724DA77C640}" type="presOf" srcId="{029454BC-ECF2-ED47-B229-C5C4B3E1D9A0}" destId="{630729FB-587B-9D4B-997C-9F1B8CCE2DE2}" srcOrd="1" destOrd="0" presId="urn:microsoft.com/office/officeart/2009/3/layout/HorizontalOrganizationChart"/>
    <dgm:cxn modelId="{5F525FE3-D73D-E846-AB77-04DC2509995E}" type="presOf" srcId="{B5BD4607-D030-8941-845C-B14AA48A9588}" destId="{2D372DD6-F3C4-5342-97EA-82192743CC5A}" srcOrd="1" destOrd="0" presId="urn:microsoft.com/office/officeart/2009/3/layout/HorizontalOrganizationChart"/>
    <dgm:cxn modelId="{AFA917E1-50E3-4447-A56B-20D43CB4D527}" type="presOf" srcId="{ACDF074D-4635-334C-95B4-339000123630}" destId="{B143EF10-707A-B643-8778-3371F98E691A}" srcOrd="1" destOrd="0" presId="urn:microsoft.com/office/officeart/2009/3/layout/HorizontalOrganizationChart"/>
    <dgm:cxn modelId="{3B43F21C-E59D-4041-B4CC-C185DDF57266}" type="presOf" srcId="{5D7B0E21-B9AC-FF49-82E9-EBC2DCDDDFAD}" destId="{75B5A62D-2B7E-0C45-8B24-9EE7AAC359B0}" srcOrd="0" destOrd="0" presId="urn:microsoft.com/office/officeart/2009/3/layout/HorizontalOrganizationChart"/>
    <dgm:cxn modelId="{FA088A93-1B1A-5A43-A121-B6F8F0F15B27}" type="presOf" srcId="{8E2B3D95-AC50-1440-AC78-5A09ED0437AF}" destId="{80867CCC-1F6A-1C4C-BE9D-0BF113BA577A}" srcOrd="1" destOrd="0" presId="urn:microsoft.com/office/officeart/2009/3/layout/HorizontalOrganizationChart"/>
    <dgm:cxn modelId="{C5F0258F-379C-6647-8D58-05BC3AE3DB7B}" type="presOf" srcId="{C6D66129-A027-5F48-884E-0F60711AC764}" destId="{0D87F495-A73C-B84C-9736-5A469599AA78}" srcOrd="1" destOrd="0" presId="urn:microsoft.com/office/officeart/2009/3/layout/HorizontalOrganizationChart"/>
    <dgm:cxn modelId="{AAEAF801-C752-2F40-846E-92E29A231F8A}" type="presOf" srcId="{3C921A94-11FD-5949-B314-66D886F3AF51}" destId="{08A81348-45AE-9349-BA46-5226A6CF94FE}" srcOrd="0" destOrd="0" presId="urn:microsoft.com/office/officeart/2009/3/layout/HorizontalOrganizationChart"/>
    <dgm:cxn modelId="{2ECB6DCC-4CE5-654A-9228-01F444EA7003}" type="presOf" srcId="{B6163C4E-02B0-0D4F-9DFE-6B918CFF36A6}" destId="{32DAE644-012A-1D40-AA0D-CB40A1E6F068}" srcOrd="0" destOrd="0" presId="urn:microsoft.com/office/officeart/2009/3/layout/HorizontalOrganizationChart"/>
    <dgm:cxn modelId="{0EF808FE-3A75-3C4D-B42A-A25DF334397D}" type="presOf" srcId="{5B1195B3-86A8-DA42-9A0A-59D5F38BFD39}" destId="{44B734B6-6B43-144D-AD12-8CB79EBEA2E6}" srcOrd="1" destOrd="0" presId="urn:microsoft.com/office/officeart/2009/3/layout/HorizontalOrganizationChart"/>
    <dgm:cxn modelId="{7B67BE2E-666E-324A-9DC6-B7F54A205474}" type="presOf" srcId="{01BF193F-8432-E24B-B256-C984140751F7}" destId="{52E38FB1-DE74-D94A-8AFD-76B77A5DCDFB}" srcOrd="0" destOrd="0" presId="urn:microsoft.com/office/officeart/2009/3/layout/HorizontalOrganizationChart"/>
    <dgm:cxn modelId="{40C38173-78FA-D541-BDE3-7A1CB1D49717}" type="presOf" srcId="{096B6EA4-0663-744B-92E4-DF88E46FE7DB}" destId="{006FAEF3-AC57-A04F-A96C-C61C73A56824}" srcOrd="0" destOrd="0" presId="urn:microsoft.com/office/officeart/2009/3/layout/HorizontalOrganizationChart"/>
    <dgm:cxn modelId="{EC2CC65A-5D95-A947-A4DE-50448800537F}" type="presOf" srcId="{D42836AB-3D71-004F-8AE2-0FE1578F30A4}" destId="{0EF4C440-6105-0D44-9C93-641C26CEAB9D}" srcOrd="0" destOrd="0" presId="urn:microsoft.com/office/officeart/2009/3/layout/HorizontalOrganizationChart"/>
    <dgm:cxn modelId="{5BD81D4A-C8B0-1C4C-B429-35AD8C9CA6E8}" type="presOf" srcId="{07703D20-B564-E547-BF0B-6FDE81C9D75A}" destId="{ED71F0EE-7E60-DF40-BA00-69C6BE27531E}" srcOrd="0" destOrd="0" presId="urn:microsoft.com/office/officeart/2009/3/layout/HorizontalOrganizationChart"/>
    <dgm:cxn modelId="{20643399-0484-D64D-8E01-B5809C20C2AD}" srcId="{8E2B3D95-AC50-1440-AC78-5A09ED0437AF}" destId="{AC99FDB3-CF25-ED46-8EC4-2E1CE27925D7}" srcOrd="3" destOrd="0" parTransId="{3C921A94-11FD-5949-B314-66D886F3AF51}" sibTransId="{FD8DB491-A7FB-754D-927C-C2701F49DBD4}"/>
    <dgm:cxn modelId="{0F0870C0-D169-064C-BBE1-292D3D6780E3}" srcId="{01BF193F-8432-E24B-B256-C984140751F7}" destId="{8E2B3D95-AC50-1440-AC78-5A09ED0437AF}" srcOrd="0" destOrd="0" parTransId="{9C598011-DA98-4D46-96D0-AA712EC4EC4B}" sibTransId="{79D8A372-B600-E543-9BFE-09BDD4AC0D57}"/>
    <dgm:cxn modelId="{CC0AD050-296F-BD4E-8B1B-E9C089347F72}" type="presOf" srcId="{A371BE6A-B22E-9549-BB50-2EC1A2AC4B18}" destId="{95EE5E84-6D4B-2A40-A481-C12025C95C68}" srcOrd="0" destOrd="0" presId="urn:microsoft.com/office/officeart/2009/3/layout/HorizontalOrganizationChart"/>
    <dgm:cxn modelId="{8F793E46-10C2-154D-8D38-A2215D39AB95}" type="presOf" srcId="{A084E233-84D8-9F43-8AD0-F37024D9A4D1}" destId="{945804D3-1DAC-7042-8642-E0C600C36F04}" srcOrd="0" destOrd="0" presId="urn:microsoft.com/office/officeart/2009/3/layout/HorizontalOrganizationChart"/>
    <dgm:cxn modelId="{635710EF-ABA6-DC46-83C6-BDF96866245D}" type="presOf" srcId="{500C4814-4233-DA45-8BFD-921AC2DB8140}" destId="{E8CA3406-D02D-574A-B376-854DBBEEA7D8}" srcOrd="1" destOrd="0" presId="urn:microsoft.com/office/officeart/2009/3/layout/HorizontalOrganizationChart"/>
    <dgm:cxn modelId="{073A29A7-6787-C54B-8BC1-CD909BEC324F}" type="presOf" srcId="{614C0B99-CCBC-2F4E-AC29-0949ECE20AFE}" destId="{ED267D26-11AC-6D49-B9C3-9090AB227991}" srcOrd="1" destOrd="0" presId="urn:microsoft.com/office/officeart/2009/3/layout/HorizontalOrganizationChart"/>
    <dgm:cxn modelId="{5AEDD3AA-B9A9-C945-8B30-ADF2C22764D2}" srcId="{1E7545FD-E820-C545-87B6-2371BC15DD45}" destId="{029454BC-ECF2-ED47-B229-C5C4B3E1D9A0}" srcOrd="9" destOrd="0" parTransId="{52099115-8B78-C649-979D-D0B97A25E187}" sibTransId="{E62687AD-EDE4-8A4A-AAA8-ADE625F68D1F}"/>
    <dgm:cxn modelId="{5A8FA093-365C-1D40-932A-99F5895FB622}" type="presOf" srcId="{1E7545FD-E820-C545-87B6-2371BC15DD45}" destId="{9265FD19-8386-7A4A-8DEE-4EE197374E84}" srcOrd="1" destOrd="0" presId="urn:microsoft.com/office/officeart/2009/3/layout/HorizontalOrganizationChart"/>
    <dgm:cxn modelId="{45CF7DB7-C341-B143-B63E-EBF6A41446F0}" type="presOf" srcId="{C8F649AB-00B3-7945-9B7B-60383B753F18}" destId="{8484057F-BA34-A040-840A-DE28F8895046}" srcOrd="0" destOrd="0" presId="urn:microsoft.com/office/officeart/2009/3/layout/HorizontalOrganizationChart"/>
    <dgm:cxn modelId="{DE32FD93-72EB-0946-AD14-AE51A949B636}" type="presOf" srcId="{FA20C41C-A329-5545-A47B-BDDEF7CF9895}" destId="{5A1FB7ED-7EC9-304B-8ECD-061C719CC80B}" srcOrd="0" destOrd="0" presId="urn:microsoft.com/office/officeart/2009/3/layout/HorizontalOrganizationChart"/>
    <dgm:cxn modelId="{C003F97D-4F89-CC48-8777-2AAB691EABCE}" type="presOf" srcId="{67A0E4BF-BA34-7C44-AE02-39B3904EDBCB}" destId="{A5883CB6-4978-714D-8D76-61108F575DC4}" srcOrd="0" destOrd="0" presId="urn:microsoft.com/office/officeart/2009/3/layout/HorizontalOrganizationChart"/>
    <dgm:cxn modelId="{5BA3896B-C7FC-6C4A-8D1C-FEFBB64C193F}" srcId="{1E7545FD-E820-C545-87B6-2371BC15DD45}" destId="{A371BE6A-B22E-9549-BB50-2EC1A2AC4B18}" srcOrd="0" destOrd="0" parTransId="{3800D1DA-D187-C849-BA21-8DB4210DDE40}" sibTransId="{1DD54865-962E-D546-A022-5322FF01E383}"/>
    <dgm:cxn modelId="{F07585A1-B838-6343-A8E0-42EC83C88A04}" type="presOf" srcId="{F99FE957-49B9-394D-8565-6D02B1983712}" destId="{278C0303-4F44-B949-B14F-61093453DCF4}" srcOrd="0" destOrd="0" presId="urn:microsoft.com/office/officeart/2009/3/layout/HorizontalOrganizationChart"/>
    <dgm:cxn modelId="{FCDB5CBC-DE93-2447-8F47-D3680A5503B6}" srcId="{1E7545FD-E820-C545-87B6-2371BC15DD45}" destId="{FA20C41C-A329-5545-A47B-BDDEF7CF9895}" srcOrd="5" destOrd="0" parTransId="{13BD9D03-E073-D444-9C37-D6F7878F576F}" sibTransId="{2A57E923-146F-E349-9DF9-8099E37CC792}"/>
    <dgm:cxn modelId="{AD2DB6F9-D24D-0442-96F0-723BF08443B6}" type="presOf" srcId="{0DA96163-5448-5A4E-A835-AC2628BC4686}" destId="{37593E1B-A80F-9044-B4E9-9B7874F68B8A}" srcOrd="1" destOrd="0" presId="urn:microsoft.com/office/officeart/2009/3/layout/HorizontalOrganizationChart"/>
    <dgm:cxn modelId="{BFC1DCF9-344C-2B44-B08A-EDC3D3C22072}" srcId="{F11D1477-61AD-8544-96EA-CB150E438CEB}" destId="{A084E233-84D8-9F43-8AD0-F37024D9A4D1}" srcOrd="2" destOrd="0" parTransId="{E9605F89-3E9E-2640-BBD8-F3DBBDA10845}" sibTransId="{485D9650-6B2A-8948-B3C1-9EDA7DB98405}"/>
    <dgm:cxn modelId="{839CE940-9873-204B-9348-D7B93DD64C87}" type="presOf" srcId="{500C4814-4233-DA45-8BFD-921AC2DB8140}" destId="{6E0918D7-F61B-4745-A682-EE416B0258B4}" srcOrd="0" destOrd="0" presId="urn:microsoft.com/office/officeart/2009/3/layout/HorizontalOrganizationChart"/>
    <dgm:cxn modelId="{A05876EE-6447-2247-84E8-9623D458D128}" type="presOf" srcId="{595F0140-13A0-9B4B-B42B-C42F37E4E1DA}" destId="{37244D43-7CEE-DF4E-B35D-2E0089001B4F}" srcOrd="0" destOrd="0" presId="urn:microsoft.com/office/officeart/2009/3/layout/HorizontalOrganizationChart"/>
    <dgm:cxn modelId="{A437CC02-0F99-EA4C-8B9A-56AED18DA298}" type="presOf" srcId="{B0D4D61F-CABB-994F-B08B-A2C3F9D38FBE}" destId="{C4880146-3FD8-7646-B6FB-02FC0A6A23FB}" srcOrd="0" destOrd="0" presId="urn:microsoft.com/office/officeart/2009/3/layout/HorizontalOrganizationChart"/>
    <dgm:cxn modelId="{D6B8776F-272F-FA4A-9F36-C69B37BC98D2}" srcId="{8E2B3D95-AC50-1440-AC78-5A09ED0437AF}" destId="{F99FE957-49B9-394D-8565-6D02B1983712}" srcOrd="4" destOrd="0" parTransId="{8FB3A622-CE30-BD43-B667-FB0E25334141}" sibTransId="{EC4B21E9-C66B-2F4E-B6E8-133EBC2830C7}"/>
    <dgm:cxn modelId="{DF75ED7C-A430-B84C-8FAE-A30344B975A7}" type="presOf" srcId="{ACDF074D-4635-334C-95B4-339000123630}" destId="{E9E94BF4-156D-2149-B2F1-8F8B4622FEAE}" srcOrd="0" destOrd="0" presId="urn:microsoft.com/office/officeart/2009/3/layout/HorizontalOrganizationChart"/>
    <dgm:cxn modelId="{36A40F90-E22A-DA4B-8697-24888C4CFC78}" type="presOf" srcId="{6695F561-FCF4-9346-BE49-CE4B1D1E2328}" destId="{666D9144-362E-084A-91E4-787B110E4ADE}" srcOrd="0" destOrd="0" presId="urn:microsoft.com/office/officeart/2009/3/layout/HorizontalOrganizationChart"/>
    <dgm:cxn modelId="{DAC41ABB-C11A-3B44-BAA8-314103B7BBB2}" type="presOf" srcId="{19F042FB-E8D4-7B48-8F60-25B3D0B87CBD}" destId="{410727AE-255F-B849-87C8-292881420E93}" srcOrd="0" destOrd="0" presId="urn:microsoft.com/office/officeart/2009/3/layout/HorizontalOrganizationChart"/>
    <dgm:cxn modelId="{233802C9-2B9E-5441-8F4F-147512FB6AB8}" type="presOf" srcId="{52099115-8B78-C649-979D-D0B97A25E187}" destId="{457B28BD-4DB3-514D-9ACB-0F9B2625D15B}" srcOrd="0" destOrd="0" presId="urn:microsoft.com/office/officeart/2009/3/layout/HorizontalOrganizationChart"/>
    <dgm:cxn modelId="{4242977E-979D-8C4D-BFA0-5B3EB7B9E2A7}" type="presOf" srcId="{595F0140-13A0-9B4B-B42B-C42F37E4E1DA}" destId="{40A952A2-52A1-3C45-91D6-F4B9E64003C5}" srcOrd="1" destOrd="0" presId="urn:microsoft.com/office/officeart/2009/3/layout/HorizontalOrganizationChart"/>
    <dgm:cxn modelId="{B85759B1-4592-444E-8E9A-F5AE5264350B}" type="presOf" srcId="{8C6F0833-3586-4840-83B9-EA57A78AC208}" destId="{7A334B7B-DA46-4B47-9A16-35144ECA52B3}" srcOrd="0" destOrd="0" presId="urn:microsoft.com/office/officeart/2009/3/layout/HorizontalOrganizationChart"/>
    <dgm:cxn modelId="{628A8B48-2B10-E747-AECC-05B3306F46E3}" type="presOf" srcId="{FA20C41C-A329-5545-A47B-BDDEF7CF9895}" destId="{1AA03FC8-FB6D-B14D-8E58-F14D640B0950}" srcOrd="1" destOrd="0" presId="urn:microsoft.com/office/officeart/2009/3/layout/HorizontalOrganizationChart"/>
    <dgm:cxn modelId="{E80572D6-D156-5140-9401-55004B6ABC38}" type="presOf" srcId="{F11D1477-61AD-8544-96EA-CB150E438CEB}" destId="{55613E30-8BEA-0C4C-824E-A5E40BDA7EF2}" srcOrd="0" destOrd="0" presId="urn:microsoft.com/office/officeart/2009/3/layout/HorizontalOrganizationChart"/>
    <dgm:cxn modelId="{C8E9244A-5208-BA4D-98BE-C5D1F3D8F1D6}" type="presOf" srcId="{07703D20-B564-E547-BF0B-6FDE81C9D75A}" destId="{FD472F19-4F8A-024B-9B98-B9C79C41605D}" srcOrd="1" destOrd="0" presId="urn:microsoft.com/office/officeart/2009/3/layout/HorizontalOrganizationChart"/>
    <dgm:cxn modelId="{0C83F822-9E91-224E-954E-99B1458F81BF}" type="presOf" srcId="{9E4233A5-F3FD-524D-B199-7528EB6C8BB5}" destId="{4D510133-0C94-6743-9D93-9A3145D7F0F1}" srcOrd="1" destOrd="0" presId="urn:microsoft.com/office/officeart/2009/3/layout/HorizontalOrganizationChart"/>
    <dgm:cxn modelId="{23FD8918-08E2-BF45-B1CC-E40FE7206205}" type="presOf" srcId="{F3368DED-113F-DE43-98BF-FB36AF16A435}" destId="{AE3D4C47-18D8-A148-875F-C4501996E167}" srcOrd="0" destOrd="0" presId="urn:microsoft.com/office/officeart/2009/3/layout/HorizontalOrganizationChart"/>
    <dgm:cxn modelId="{2C4BBDB2-4A07-3E40-AE0D-64DFA0E51D9B}" srcId="{F11D1477-61AD-8544-96EA-CB150E438CEB}" destId="{F3368DED-113F-DE43-98BF-FB36AF16A435}" srcOrd="1" destOrd="0" parTransId="{B6163C4E-02B0-0D4F-9DFE-6B918CFF36A6}" sibTransId="{D8B87DC2-2DA8-8E45-B864-E01ADD37D676}"/>
    <dgm:cxn modelId="{9F270062-6932-C348-B5BF-9F2539B63D09}" type="presOf" srcId="{C6D66129-A027-5F48-884E-0F60711AC764}" destId="{C9AB8932-A58F-3648-9A84-627AF94829EA}" srcOrd="0" destOrd="0" presId="urn:microsoft.com/office/officeart/2009/3/layout/HorizontalOrganizationChart"/>
    <dgm:cxn modelId="{80192C9E-2458-304C-B552-F2EFD72B0A2E}" srcId="{1E7545FD-E820-C545-87B6-2371BC15DD45}" destId="{B5BD4607-D030-8941-845C-B14AA48A9588}" srcOrd="3" destOrd="0" parTransId="{67B69FB4-5F22-1045-9D08-69B297BB5B73}" sibTransId="{0A204801-D170-6247-AAA3-9AA1BBC2D35E}"/>
    <dgm:cxn modelId="{8D57061C-7307-794E-ACC0-1E8D17CB3816}" type="presOf" srcId="{13BD9D03-E073-D444-9C37-D6F7878F576F}" destId="{578FE360-66BD-2541-9BC4-88F577937F1C}" srcOrd="0" destOrd="0" presId="urn:microsoft.com/office/officeart/2009/3/layout/HorizontalOrganizationChart"/>
    <dgm:cxn modelId="{502EE19F-7A80-EE45-B8F8-E0963131576F}" type="presOf" srcId="{F3368DED-113F-DE43-98BF-FB36AF16A435}" destId="{10C9F309-9C61-C444-8691-10F8E098F8E6}" srcOrd="1" destOrd="0" presId="urn:microsoft.com/office/officeart/2009/3/layout/HorizontalOrganizationChart"/>
    <dgm:cxn modelId="{8AA23688-36D5-6E4D-9EB3-D9ED24416CE1}" srcId="{1E7545FD-E820-C545-87B6-2371BC15DD45}" destId="{0DA96163-5448-5A4E-A835-AC2628BC4686}" srcOrd="10" destOrd="0" parTransId="{C8F649AB-00B3-7945-9B7B-60383B753F18}" sibTransId="{7D365BF6-6D32-C84D-9B11-5134A1F5A503}"/>
    <dgm:cxn modelId="{F47A3E00-DC1C-084F-9DE0-52DC5B1F961B}" type="presOf" srcId="{A371BE6A-B22E-9549-BB50-2EC1A2AC4B18}" destId="{0C794B93-F679-F747-BBB1-8339F39A42BE}" srcOrd="1" destOrd="0" presId="urn:microsoft.com/office/officeart/2009/3/layout/HorizontalOrganizationChart"/>
    <dgm:cxn modelId="{1603280C-116F-E743-937C-C31150650337}" type="presOf" srcId="{3800D1DA-D187-C849-BA21-8DB4210DDE40}" destId="{75722319-F202-5F46-92C7-5BD9107F6BDF}" srcOrd="0" destOrd="0" presId="urn:microsoft.com/office/officeart/2009/3/layout/HorizontalOrganizationChart"/>
    <dgm:cxn modelId="{11978661-6892-714B-9B3C-6607E8292083}" type="presOf" srcId="{8FB3A622-CE30-BD43-B667-FB0E25334141}" destId="{F0BAB644-AFAC-8246-BF4D-2CC8C2E262EC}" srcOrd="0" destOrd="0" presId="urn:microsoft.com/office/officeart/2009/3/layout/HorizontalOrganizationChart"/>
    <dgm:cxn modelId="{3DCE0BF0-9B97-7E46-9A9D-33B4BF3393F3}" srcId="{1E7545FD-E820-C545-87B6-2371BC15DD45}" destId="{ACDF074D-4635-334C-95B4-339000123630}" srcOrd="6" destOrd="0" parTransId="{E870E869-3F64-2440-BEB4-31AC94572AEC}" sibTransId="{6B9B369A-EF60-8544-A8EE-993BCE1268DC}"/>
    <dgm:cxn modelId="{39E717C8-2443-F942-9DF6-82BA0B339816}" srcId="{1E7545FD-E820-C545-87B6-2371BC15DD45}" destId="{C6D66129-A027-5F48-884E-0F60711AC764}" srcOrd="1" destOrd="0" parTransId="{904369E5-0003-924D-9C09-D4D06FFEA678}" sibTransId="{B15FA5A4-5E48-184B-A987-B8B758AFAE37}"/>
    <dgm:cxn modelId="{83056D3F-AF54-8746-A46C-B8CD87DDDC67}" type="presOf" srcId="{B5BD4607-D030-8941-845C-B14AA48A9588}" destId="{8FDEC7FE-72EA-314C-9851-8F05629EAC51}" srcOrd="0" destOrd="0" presId="urn:microsoft.com/office/officeart/2009/3/layout/HorizontalOrganizationChart"/>
    <dgm:cxn modelId="{114680C6-FCEF-EA46-A3EE-1E7CEA6730CC}" type="presOf" srcId="{F99FE957-49B9-394D-8565-6D02B1983712}" destId="{286FE17E-6F57-4A49-9E1C-7E34D6ABFF60}" srcOrd="1" destOrd="0" presId="urn:microsoft.com/office/officeart/2009/3/layout/HorizontalOrganizationChart"/>
    <dgm:cxn modelId="{52899DA6-5C41-7646-AB1D-CB88A27EF9E9}" type="presOf" srcId="{EC141BF2-D960-B74E-B80F-B6931D0E02AF}" destId="{1C8C2699-310E-FB4A-A1F2-F99BF24FC703}" srcOrd="0" destOrd="0" presId="urn:microsoft.com/office/officeart/2009/3/layout/HorizontalOrganizationChart"/>
    <dgm:cxn modelId="{437E8DF0-CB58-8045-9194-AEBD99B79BC9}" srcId="{8E2B3D95-AC50-1440-AC78-5A09ED0437AF}" destId="{5B1195B3-86A8-DA42-9A0A-59D5F38BFD39}" srcOrd="0" destOrd="0" parTransId="{19F042FB-E8D4-7B48-8F60-25B3D0B87CBD}" sibTransId="{26EAE832-F4EA-3040-8ED2-638B10919543}"/>
    <dgm:cxn modelId="{CEA8918A-12E1-6E4F-9DE4-F566B31DA4FA}" type="presParOf" srcId="{52E38FB1-DE74-D94A-8AFD-76B77A5DCDFB}" destId="{966E18CD-4458-C34E-A414-B8FBB2D6BAE3}" srcOrd="0" destOrd="0" presId="urn:microsoft.com/office/officeart/2009/3/layout/HorizontalOrganizationChart"/>
    <dgm:cxn modelId="{7C9AEB7D-A9E9-224E-96C7-0A088F104AFD}" type="presParOf" srcId="{966E18CD-4458-C34E-A414-B8FBB2D6BAE3}" destId="{BD5F5F64-2C41-804C-9313-53B6EC462BCE}" srcOrd="0" destOrd="0" presId="urn:microsoft.com/office/officeart/2009/3/layout/HorizontalOrganizationChart"/>
    <dgm:cxn modelId="{F5236A80-5EC2-1F47-8E76-9A0ED699BE79}" type="presParOf" srcId="{BD5F5F64-2C41-804C-9313-53B6EC462BCE}" destId="{AAEE2DC7-A099-BE4C-BEBC-73534FEB57CB}" srcOrd="0" destOrd="0" presId="urn:microsoft.com/office/officeart/2009/3/layout/HorizontalOrganizationChart"/>
    <dgm:cxn modelId="{CD81DB2D-8826-494A-9089-35C8FCC5122F}" type="presParOf" srcId="{BD5F5F64-2C41-804C-9313-53B6EC462BCE}" destId="{80867CCC-1F6A-1C4C-BE9D-0BF113BA577A}" srcOrd="1" destOrd="0" presId="urn:microsoft.com/office/officeart/2009/3/layout/HorizontalOrganizationChart"/>
    <dgm:cxn modelId="{5BC89A9A-B76A-2040-B88F-F6652F82AA51}" type="presParOf" srcId="{966E18CD-4458-C34E-A414-B8FBB2D6BAE3}" destId="{AFF66193-0B19-DD45-A1C0-46E76D9EBEF9}" srcOrd="1" destOrd="0" presId="urn:microsoft.com/office/officeart/2009/3/layout/HorizontalOrganizationChart"/>
    <dgm:cxn modelId="{34EEF2FF-058A-5048-B849-83699C55D972}" type="presParOf" srcId="{AFF66193-0B19-DD45-A1C0-46E76D9EBEF9}" destId="{410727AE-255F-B849-87C8-292881420E93}" srcOrd="0" destOrd="0" presId="urn:microsoft.com/office/officeart/2009/3/layout/HorizontalOrganizationChart"/>
    <dgm:cxn modelId="{53C36E7D-BBAA-454E-980F-4B41EAC6E5BD}" type="presParOf" srcId="{AFF66193-0B19-DD45-A1C0-46E76D9EBEF9}" destId="{B4EBBF1A-8F9C-3240-8ED5-B142CD67E2EE}" srcOrd="1" destOrd="0" presId="urn:microsoft.com/office/officeart/2009/3/layout/HorizontalOrganizationChart"/>
    <dgm:cxn modelId="{33716A08-50FD-7D4D-94DF-96582FEB6690}" type="presParOf" srcId="{B4EBBF1A-8F9C-3240-8ED5-B142CD67E2EE}" destId="{28CDEF72-A24C-EC42-8E1E-4F467A7FB7B6}" srcOrd="0" destOrd="0" presId="urn:microsoft.com/office/officeart/2009/3/layout/HorizontalOrganizationChart"/>
    <dgm:cxn modelId="{5963CE21-9F54-7D47-92B1-49CA957F7970}" type="presParOf" srcId="{28CDEF72-A24C-EC42-8E1E-4F467A7FB7B6}" destId="{35BD1122-F0DB-604D-B9F4-0B29624867F8}" srcOrd="0" destOrd="0" presId="urn:microsoft.com/office/officeart/2009/3/layout/HorizontalOrganizationChart"/>
    <dgm:cxn modelId="{9CCC3E08-6587-2442-9DEB-4A87FA6FB253}" type="presParOf" srcId="{28CDEF72-A24C-EC42-8E1E-4F467A7FB7B6}" destId="{44B734B6-6B43-144D-AD12-8CB79EBEA2E6}" srcOrd="1" destOrd="0" presId="urn:microsoft.com/office/officeart/2009/3/layout/HorizontalOrganizationChart"/>
    <dgm:cxn modelId="{CC4392D8-FF44-DE46-9136-3DBF7AB294E9}" type="presParOf" srcId="{B4EBBF1A-8F9C-3240-8ED5-B142CD67E2EE}" destId="{55968BDE-E4B1-F04E-8B9A-87168DF965C0}" srcOrd="1" destOrd="0" presId="urn:microsoft.com/office/officeart/2009/3/layout/HorizontalOrganizationChart"/>
    <dgm:cxn modelId="{3CED2009-2C75-1342-8EB6-62DC4FF54C52}" type="presParOf" srcId="{B4EBBF1A-8F9C-3240-8ED5-B142CD67E2EE}" destId="{C03252DD-B57F-304C-90F3-E2FD8DD03D33}" srcOrd="2" destOrd="0" presId="urn:microsoft.com/office/officeart/2009/3/layout/HorizontalOrganizationChart"/>
    <dgm:cxn modelId="{386C9C74-836B-CE4E-8D4C-66C987601860}" type="presParOf" srcId="{AFF66193-0B19-DD45-A1C0-46E76D9EBEF9}" destId="{006FAEF3-AC57-A04F-A96C-C61C73A56824}" srcOrd="2" destOrd="0" presId="urn:microsoft.com/office/officeart/2009/3/layout/HorizontalOrganizationChart"/>
    <dgm:cxn modelId="{B2271A6B-BF8C-1745-94DA-20088A064134}" type="presParOf" srcId="{AFF66193-0B19-DD45-A1C0-46E76D9EBEF9}" destId="{909C40D5-452F-1B44-9921-490798435093}" srcOrd="3" destOrd="0" presId="urn:microsoft.com/office/officeart/2009/3/layout/HorizontalOrganizationChart"/>
    <dgm:cxn modelId="{6195D4F9-22E4-1D46-8EAA-83C91AA6A14B}" type="presParOf" srcId="{909C40D5-452F-1B44-9921-490798435093}" destId="{710AB3A5-C857-784C-9E4B-A9309FACDC58}" srcOrd="0" destOrd="0" presId="urn:microsoft.com/office/officeart/2009/3/layout/HorizontalOrganizationChart"/>
    <dgm:cxn modelId="{420A0682-C958-F847-91BE-B84CD501B061}" type="presParOf" srcId="{710AB3A5-C857-784C-9E4B-A9309FACDC58}" destId="{AA48320E-10BC-D146-9300-F791E38A5D25}" srcOrd="0" destOrd="0" presId="urn:microsoft.com/office/officeart/2009/3/layout/HorizontalOrganizationChart"/>
    <dgm:cxn modelId="{7B296DDE-5F6D-4F42-9804-D43FBF776535}" type="presParOf" srcId="{710AB3A5-C857-784C-9E4B-A9309FACDC58}" destId="{9265FD19-8386-7A4A-8DEE-4EE197374E84}" srcOrd="1" destOrd="0" presId="urn:microsoft.com/office/officeart/2009/3/layout/HorizontalOrganizationChart"/>
    <dgm:cxn modelId="{60C4FD59-FC1B-A241-A381-E6766DC62906}" type="presParOf" srcId="{909C40D5-452F-1B44-9921-490798435093}" destId="{59743D2C-1418-B749-A2AB-312A87171E8A}" srcOrd="1" destOrd="0" presId="urn:microsoft.com/office/officeart/2009/3/layout/HorizontalOrganizationChart"/>
    <dgm:cxn modelId="{252A97C1-A24B-E746-9B56-4309F51C48EC}" type="presParOf" srcId="{59743D2C-1418-B749-A2AB-312A87171E8A}" destId="{75722319-F202-5F46-92C7-5BD9107F6BDF}" srcOrd="0" destOrd="0" presId="urn:microsoft.com/office/officeart/2009/3/layout/HorizontalOrganizationChart"/>
    <dgm:cxn modelId="{6A6518BF-40E8-D446-9912-D9D90F11EFE4}" type="presParOf" srcId="{59743D2C-1418-B749-A2AB-312A87171E8A}" destId="{74D7164C-A1BD-A243-8042-F1C3B00D9F57}" srcOrd="1" destOrd="0" presId="urn:microsoft.com/office/officeart/2009/3/layout/HorizontalOrganizationChart"/>
    <dgm:cxn modelId="{C652413A-AF94-2749-BB73-1A95A42F2C66}" type="presParOf" srcId="{74D7164C-A1BD-A243-8042-F1C3B00D9F57}" destId="{27B1650A-6AFD-B341-8C91-693B961F7E02}" srcOrd="0" destOrd="0" presId="urn:microsoft.com/office/officeart/2009/3/layout/HorizontalOrganizationChart"/>
    <dgm:cxn modelId="{E5B440E9-B125-2B4F-AECC-0FD85A243C32}" type="presParOf" srcId="{27B1650A-6AFD-B341-8C91-693B961F7E02}" destId="{95EE5E84-6D4B-2A40-A481-C12025C95C68}" srcOrd="0" destOrd="0" presId="urn:microsoft.com/office/officeart/2009/3/layout/HorizontalOrganizationChart"/>
    <dgm:cxn modelId="{F86C743E-7093-1E41-877A-63BAA05C63D4}" type="presParOf" srcId="{27B1650A-6AFD-B341-8C91-693B961F7E02}" destId="{0C794B93-F679-F747-BBB1-8339F39A42BE}" srcOrd="1" destOrd="0" presId="urn:microsoft.com/office/officeart/2009/3/layout/HorizontalOrganizationChart"/>
    <dgm:cxn modelId="{E2E98BDD-00BF-0C4A-BB75-1394EE204795}" type="presParOf" srcId="{74D7164C-A1BD-A243-8042-F1C3B00D9F57}" destId="{040CCF56-4084-8448-9D38-051F4126B6C8}" srcOrd="1" destOrd="0" presId="urn:microsoft.com/office/officeart/2009/3/layout/HorizontalOrganizationChart"/>
    <dgm:cxn modelId="{E4302D51-6E5B-8C45-8C20-363C5D68B31A}" type="presParOf" srcId="{74D7164C-A1BD-A243-8042-F1C3B00D9F57}" destId="{C11176E5-0A21-4E4B-85CC-8C14F6D311CC}" srcOrd="2" destOrd="0" presId="urn:microsoft.com/office/officeart/2009/3/layout/HorizontalOrganizationChart"/>
    <dgm:cxn modelId="{E1A74049-7190-414A-A341-DC90A17C711C}" type="presParOf" srcId="{59743D2C-1418-B749-A2AB-312A87171E8A}" destId="{B31F7061-E8CE-3945-B394-DEE323E58B2D}" srcOrd="2" destOrd="0" presId="urn:microsoft.com/office/officeart/2009/3/layout/HorizontalOrganizationChart"/>
    <dgm:cxn modelId="{6D9B970B-6A2C-C74C-99EF-34960D35B95C}" type="presParOf" srcId="{59743D2C-1418-B749-A2AB-312A87171E8A}" destId="{8CCEBE57-2B71-EF42-8470-A5B87D74A864}" srcOrd="3" destOrd="0" presId="urn:microsoft.com/office/officeart/2009/3/layout/HorizontalOrganizationChart"/>
    <dgm:cxn modelId="{1C9C20E7-374F-1041-A166-EA387F233B9D}" type="presParOf" srcId="{8CCEBE57-2B71-EF42-8470-A5B87D74A864}" destId="{C534404F-95BD-9243-9430-F25723C89168}" srcOrd="0" destOrd="0" presId="urn:microsoft.com/office/officeart/2009/3/layout/HorizontalOrganizationChart"/>
    <dgm:cxn modelId="{14A0CC33-2D41-8249-86C9-FBE545C08F92}" type="presParOf" srcId="{C534404F-95BD-9243-9430-F25723C89168}" destId="{C9AB8932-A58F-3648-9A84-627AF94829EA}" srcOrd="0" destOrd="0" presId="urn:microsoft.com/office/officeart/2009/3/layout/HorizontalOrganizationChart"/>
    <dgm:cxn modelId="{4E92CD36-6056-9746-8A2E-9F2326FB74D2}" type="presParOf" srcId="{C534404F-95BD-9243-9430-F25723C89168}" destId="{0D87F495-A73C-B84C-9736-5A469599AA78}" srcOrd="1" destOrd="0" presId="urn:microsoft.com/office/officeart/2009/3/layout/HorizontalOrganizationChart"/>
    <dgm:cxn modelId="{A206A56D-0051-B645-8F6D-A4D120E521A1}" type="presParOf" srcId="{8CCEBE57-2B71-EF42-8470-A5B87D74A864}" destId="{1B5C9151-A403-7247-A43D-17BCFA984A9A}" srcOrd="1" destOrd="0" presId="urn:microsoft.com/office/officeart/2009/3/layout/HorizontalOrganizationChart"/>
    <dgm:cxn modelId="{93A3DF3B-FD29-F848-99F5-AEBA13E62F86}" type="presParOf" srcId="{8CCEBE57-2B71-EF42-8470-A5B87D74A864}" destId="{DB87501F-0799-ED43-9EF3-8EBE104ECDD6}" srcOrd="2" destOrd="0" presId="urn:microsoft.com/office/officeart/2009/3/layout/HorizontalOrganizationChart"/>
    <dgm:cxn modelId="{5168B60F-BA96-7E4C-BA38-254D432DD240}" type="presParOf" srcId="{59743D2C-1418-B749-A2AB-312A87171E8A}" destId="{A5883CB6-4978-714D-8D76-61108F575DC4}" srcOrd="4" destOrd="0" presId="urn:microsoft.com/office/officeart/2009/3/layout/HorizontalOrganizationChart"/>
    <dgm:cxn modelId="{172E9632-8928-9544-B921-CC61DEC76D1C}" type="presParOf" srcId="{59743D2C-1418-B749-A2AB-312A87171E8A}" destId="{65B42CF4-896D-3D49-9A1A-1E0880A57BA0}" srcOrd="5" destOrd="0" presId="urn:microsoft.com/office/officeart/2009/3/layout/HorizontalOrganizationChart"/>
    <dgm:cxn modelId="{C23BEB20-7435-8146-A556-AF386CDD0E19}" type="presParOf" srcId="{65B42CF4-896D-3D49-9A1A-1E0880A57BA0}" destId="{D01B4583-62FD-4E44-B154-FC47D6B966DC}" srcOrd="0" destOrd="0" presId="urn:microsoft.com/office/officeart/2009/3/layout/HorizontalOrganizationChart"/>
    <dgm:cxn modelId="{DB8F6025-0269-DF46-A211-841B8590AF65}" type="presParOf" srcId="{D01B4583-62FD-4E44-B154-FC47D6B966DC}" destId="{6E0918D7-F61B-4745-A682-EE416B0258B4}" srcOrd="0" destOrd="0" presId="urn:microsoft.com/office/officeart/2009/3/layout/HorizontalOrganizationChart"/>
    <dgm:cxn modelId="{D1A80D99-E067-BF4B-A893-666251F2C693}" type="presParOf" srcId="{D01B4583-62FD-4E44-B154-FC47D6B966DC}" destId="{E8CA3406-D02D-574A-B376-854DBBEEA7D8}" srcOrd="1" destOrd="0" presId="urn:microsoft.com/office/officeart/2009/3/layout/HorizontalOrganizationChart"/>
    <dgm:cxn modelId="{B763DD9B-C045-1B4E-B5F1-85B440434ECF}" type="presParOf" srcId="{65B42CF4-896D-3D49-9A1A-1E0880A57BA0}" destId="{DA0A34DD-1636-6346-B96F-D85B2184A47B}" srcOrd="1" destOrd="0" presId="urn:microsoft.com/office/officeart/2009/3/layout/HorizontalOrganizationChart"/>
    <dgm:cxn modelId="{6D77B865-0AF8-6140-B101-55FA269A0011}" type="presParOf" srcId="{65B42CF4-896D-3D49-9A1A-1E0880A57BA0}" destId="{D4BF7C7F-D2E1-9E41-8633-E8DDDD7E4E7E}" srcOrd="2" destOrd="0" presId="urn:microsoft.com/office/officeart/2009/3/layout/HorizontalOrganizationChart"/>
    <dgm:cxn modelId="{DBBFE1CD-0D76-AE45-AFC3-31E0452CFDA4}" type="presParOf" srcId="{59743D2C-1418-B749-A2AB-312A87171E8A}" destId="{6BE6C29F-3D07-4445-ADFB-2721A701D5AB}" srcOrd="6" destOrd="0" presId="urn:microsoft.com/office/officeart/2009/3/layout/HorizontalOrganizationChart"/>
    <dgm:cxn modelId="{1438C08A-A025-6D47-AF13-CE7CB0738F91}" type="presParOf" srcId="{59743D2C-1418-B749-A2AB-312A87171E8A}" destId="{77AC5202-064C-3D45-8A7B-9FAB1CF285AD}" srcOrd="7" destOrd="0" presId="urn:microsoft.com/office/officeart/2009/3/layout/HorizontalOrganizationChart"/>
    <dgm:cxn modelId="{2D3B01DA-8E36-6C43-B109-94EE6B1911A2}" type="presParOf" srcId="{77AC5202-064C-3D45-8A7B-9FAB1CF285AD}" destId="{1FBBCF34-1A0F-984B-A81B-F0F2C606763D}" srcOrd="0" destOrd="0" presId="urn:microsoft.com/office/officeart/2009/3/layout/HorizontalOrganizationChart"/>
    <dgm:cxn modelId="{6614B8C0-0056-5643-82CD-FC23F00E1FFB}" type="presParOf" srcId="{1FBBCF34-1A0F-984B-A81B-F0F2C606763D}" destId="{8FDEC7FE-72EA-314C-9851-8F05629EAC51}" srcOrd="0" destOrd="0" presId="urn:microsoft.com/office/officeart/2009/3/layout/HorizontalOrganizationChart"/>
    <dgm:cxn modelId="{8FB025DC-01AB-FD44-BE56-52313261A77F}" type="presParOf" srcId="{1FBBCF34-1A0F-984B-A81B-F0F2C606763D}" destId="{2D372DD6-F3C4-5342-97EA-82192743CC5A}" srcOrd="1" destOrd="0" presId="urn:microsoft.com/office/officeart/2009/3/layout/HorizontalOrganizationChart"/>
    <dgm:cxn modelId="{AD4625C7-FD85-3F4D-9FA3-3649E6878B2F}" type="presParOf" srcId="{77AC5202-064C-3D45-8A7B-9FAB1CF285AD}" destId="{C1B56CCB-ED5C-8048-82F7-855C42A16783}" srcOrd="1" destOrd="0" presId="urn:microsoft.com/office/officeart/2009/3/layout/HorizontalOrganizationChart"/>
    <dgm:cxn modelId="{34B61BE5-1582-0741-821B-5C0D77EEB1D1}" type="presParOf" srcId="{77AC5202-064C-3D45-8A7B-9FAB1CF285AD}" destId="{0D0B3F13-36CA-994D-987A-43E3F0DCFED7}" srcOrd="2" destOrd="0" presId="urn:microsoft.com/office/officeart/2009/3/layout/HorizontalOrganizationChart"/>
    <dgm:cxn modelId="{991FC20B-1797-C840-8E53-EEB8F9C0DC15}" type="presParOf" srcId="{59743D2C-1418-B749-A2AB-312A87171E8A}" destId="{75B5A62D-2B7E-0C45-8B24-9EE7AAC359B0}" srcOrd="8" destOrd="0" presId="urn:microsoft.com/office/officeart/2009/3/layout/HorizontalOrganizationChart"/>
    <dgm:cxn modelId="{9331C3A9-0A2D-3543-9449-0076FB84E67D}" type="presParOf" srcId="{59743D2C-1418-B749-A2AB-312A87171E8A}" destId="{ED8B080F-CE7C-EE48-9A84-7255F395B7EA}" srcOrd="9" destOrd="0" presId="urn:microsoft.com/office/officeart/2009/3/layout/HorizontalOrganizationChart"/>
    <dgm:cxn modelId="{3C180548-7628-BB4A-8CCB-3082536EB06D}" type="presParOf" srcId="{ED8B080F-CE7C-EE48-9A84-7255F395B7EA}" destId="{1A565A54-539F-0049-A370-4CF030A5C106}" srcOrd="0" destOrd="0" presId="urn:microsoft.com/office/officeart/2009/3/layout/HorizontalOrganizationChart"/>
    <dgm:cxn modelId="{3CBFACB9-3E99-9F44-A5E5-D954716226EA}" type="presParOf" srcId="{1A565A54-539F-0049-A370-4CF030A5C106}" destId="{55613E30-8BEA-0C4C-824E-A5E40BDA7EF2}" srcOrd="0" destOrd="0" presId="urn:microsoft.com/office/officeart/2009/3/layout/HorizontalOrganizationChart"/>
    <dgm:cxn modelId="{57B71570-B4F2-004B-BB44-86B253C50EFF}" type="presParOf" srcId="{1A565A54-539F-0049-A370-4CF030A5C106}" destId="{8A8207EB-A22D-4E45-B0F8-22256CA59B74}" srcOrd="1" destOrd="0" presId="urn:microsoft.com/office/officeart/2009/3/layout/HorizontalOrganizationChart"/>
    <dgm:cxn modelId="{BDE8B05E-B9A9-D844-B5B1-1BB8B4C24EF1}" type="presParOf" srcId="{ED8B080F-CE7C-EE48-9A84-7255F395B7EA}" destId="{203DDE10-6161-4247-845F-ABB36FB8F2B8}" srcOrd="1" destOrd="0" presId="urn:microsoft.com/office/officeart/2009/3/layout/HorizontalOrganizationChart"/>
    <dgm:cxn modelId="{33868B0A-CDB5-3D4A-98E2-02B9A74FA12E}" type="presParOf" srcId="{203DDE10-6161-4247-845F-ABB36FB8F2B8}" destId="{0EF4C440-6105-0D44-9C93-641C26CEAB9D}" srcOrd="0" destOrd="0" presId="urn:microsoft.com/office/officeart/2009/3/layout/HorizontalOrganizationChart"/>
    <dgm:cxn modelId="{AFCE6227-5467-954D-A8C5-E3F6244EFD71}" type="presParOf" srcId="{203DDE10-6161-4247-845F-ABB36FB8F2B8}" destId="{4656E282-D11D-B444-A88A-7795B9419BFA}" srcOrd="1" destOrd="0" presId="urn:microsoft.com/office/officeart/2009/3/layout/HorizontalOrganizationChart"/>
    <dgm:cxn modelId="{91B44EEC-CC4D-6F46-B715-C07D32BB0010}" type="presParOf" srcId="{4656E282-D11D-B444-A88A-7795B9419BFA}" destId="{9622682A-0550-7943-9B7F-3625F679E139}" srcOrd="0" destOrd="0" presId="urn:microsoft.com/office/officeart/2009/3/layout/HorizontalOrganizationChart"/>
    <dgm:cxn modelId="{D45DC24C-DC41-B24E-9750-A4CB5B172FC4}" type="presParOf" srcId="{9622682A-0550-7943-9B7F-3625F679E139}" destId="{6551FA6E-4698-2343-975F-4EF82E19320A}" srcOrd="0" destOrd="0" presId="urn:microsoft.com/office/officeart/2009/3/layout/HorizontalOrganizationChart"/>
    <dgm:cxn modelId="{7BEE63ED-C366-2346-9A7C-52429F9D2109}" type="presParOf" srcId="{9622682A-0550-7943-9B7F-3625F679E139}" destId="{ED267D26-11AC-6D49-B9C3-9090AB227991}" srcOrd="1" destOrd="0" presId="urn:microsoft.com/office/officeart/2009/3/layout/HorizontalOrganizationChart"/>
    <dgm:cxn modelId="{9DC2951A-5EBA-7E41-B107-CDA15CFF631C}" type="presParOf" srcId="{4656E282-D11D-B444-A88A-7795B9419BFA}" destId="{CDEEC716-A7C1-7344-9E63-46D0FB93BFA0}" srcOrd="1" destOrd="0" presId="urn:microsoft.com/office/officeart/2009/3/layout/HorizontalOrganizationChart"/>
    <dgm:cxn modelId="{BD7070B3-3F68-EA48-8660-A4020F222BF7}" type="presParOf" srcId="{4656E282-D11D-B444-A88A-7795B9419BFA}" destId="{8EF9D215-D902-E748-A1FE-B5B5BF3D5D36}" srcOrd="2" destOrd="0" presId="urn:microsoft.com/office/officeart/2009/3/layout/HorizontalOrganizationChart"/>
    <dgm:cxn modelId="{324F4A42-BB75-4048-919E-5350224325ED}" type="presParOf" srcId="{203DDE10-6161-4247-845F-ABB36FB8F2B8}" destId="{32DAE644-012A-1D40-AA0D-CB40A1E6F068}" srcOrd="2" destOrd="0" presId="urn:microsoft.com/office/officeart/2009/3/layout/HorizontalOrganizationChart"/>
    <dgm:cxn modelId="{B01945F0-7A17-044F-A58B-73AC61757526}" type="presParOf" srcId="{203DDE10-6161-4247-845F-ABB36FB8F2B8}" destId="{92C4CF48-D3D7-8A4D-B815-1EC5D8101BAB}" srcOrd="3" destOrd="0" presId="urn:microsoft.com/office/officeart/2009/3/layout/HorizontalOrganizationChart"/>
    <dgm:cxn modelId="{AD1E2E07-BA31-0944-9AD4-0AE6BC8C472E}" type="presParOf" srcId="{92C4CF48-D3D7-8A4D-B815-1EC5D8101BAB}" destId="{A0D1B8E1-0ABE-EF43-8B50-F6365FFA48B9}" srcOrd="0" destOrd="0" presId="urn:microsoft.com/office/officeart/2009/3/layout/HorizontalOrganizationChart"/>
    <dgm:cxn modelId="{6CFBA47C-0005-D146-A99B-82B9F0557D07}" type="presParOf" srcId="{A0D1B8E1-0ABE-EF43-8B50-F6365FFA48B9}" destId="{AE3D4C47-18D8-A148-875F-C4501996E167}" srcOrd="0" destOrd="0" presId="urn:microsoft.com/office/officeart/2009/3/layout/HorizontalOrganizationChart"/>
    <dgm:cxn modelId="{D9AC3692-8DB4-194D-909A-A41464512DD6}" type="presParOf" srcId="{A0D1B8E1-0ABE-EF43-8B50-F6365FFA48B9}" destId="{10C9F309-9C61-C444-8691-10F8E098F8E6}" srcOrd="1" destOrd="0" presId="urn:microsoft.com/office/officeart/2009/3/layout/HorizontalOrganizationChart"/>
    <dgm:cxn modelId="{DDCF339F-73BC-7842-86F3-1EEDD5420D7A}" type="presParOf" srcId="{92C4CF48-D3D7-8A4D-B815-1EC5D8101BAB}" destId="{ED04A295-A7B0-454E-9D9F-41B1536C344C}" srcOrd="1" destOrd="0" presId="urn:microsoft.com/office/officeart/2009/3/layout/HorizontalOrganizationChart"/>
    <dgm:cxn modelId="{C1B41CAD-4576-F14F-B7BB-7DC148A0FE71}" type="presParOf" srcId="{92C4CF48-D3D7-8A4D-B815-1EC5D8101BAB}" destId="{A467F545-03AC-5644-8A02-F154FE7EEDBC}" srcOrd="2" destOrd="0" presId="urn:microsoft.com/office/officeart/2009/3/layout/HorizontalOrganizationChart"/>
    <dgm:cxn modelId="{F85443EA-B5B3-FC44-80DF-2B86B3A767EA}" type="presParOf" srcId="{203DDE10-6161-4247-845F-ABB36FB8F2B8}" destId="{8E952A03-3100-F04F-B4BE-804C724D131E}" srcOrd="4" destOrd="0" presId="urn:microsoft.com/office/officeart/2009/3/layout/HorizontalOrganizationChart"/>
    <dgm:cxn modelId="{527F6291-CDFA-204A-B0F3-14AE98F4929E}" type="presParOf" srcId="{203DDE10-6161-4247-845F-ABB36FB8F2B8}" destId="{D78D0CD2-F8CA-524B-AAA3-6D842B8F37BD}" srcOrd="5" destOrd="0" presId="urn:microsoft.com/office/officeart/2009/3/layout/HorizontalOrganizationChart"/>
    <dgm:cxn modelId="{78C3AFBC-03C9-7F45-AFD1-4FDBF31500BD}" type="presParOf" srcId="{D78D0CD2-F8CA-524B-AAA3-6D842B8F37BD}" destId="{2000F31A-AA71-AA44-A53F-14EEF9AD1017}" srcOrd="0" destOrd="0" presId="urn:microsoft.com/office/officeart/2009/3/layout/HorizontalOrganizationChart"/>
    <dgm:cxn modelId="{75609C1C-CC16-2F46-A4B4-11DBDC722D84}" type="presParOf" srcId="{2000F31A-AA71-AA44-A53F-14EEF9AD1017}" destId="{945804D3-1DAC-7042-8642-E0C600C36F04}" srcOrd="0" destOrd="0" presId="urn:microsoft.com/office/officeart/2009/3/layout/HorizontalOrganizationChart"/>
    <dgm:cxn modelId="{0DA2C2D1-773C-5647-A78C-07B9C28DF470}" type="presParOf" srcId="{2000F31A-AA71-AA44-A53F-14EEF9AD1017}" destId="{DCC8CBA6-DD54-0C4E-AC29-05B027370F5D}" srcOrd="1" destOrd="0" presId="urn:microsoft.com/office/officeart/2009/3/layout/HorizontalOrganizationChart"/>
    <dgm:cxn modelId="{1D9C2ED0-F484-4E43-A4C2-BE11B8273035}" type="presParOf" srcId="{D78D0CD2-F8CA-524B-AAA3-6D842B8F37BD}" destId="{79455B70-F055-E54C-BD14-87E138BEAA63}" srcOrd="1" destOrd="0" presId="urn:microsoft.com/office/officeart/2009/3/layout/HorizontalOrganizationChart"/>
    <dgm:cxn modelId="{78A9482C-CB2C-E647-A198-6637C8981E74}" type="presParOf" srcId="{D78D0CD2-F8CA-524B-AAA3-6D842B8F37BD}" destId="{1F452E1C-375E-684E-A62D-4662A91A06D0}" srcOrd="2" destOrd="0" presId="urn:microsoft.com/office/officeart/2009/3/layout/HorizontalOrganizationChart"/>
    <dgm:cxn modelId="{B2A965DA-0212-624D-83F0-85D086B2D40C}" type="presParOf" srcId="{ED8B080F-CE7C-EE48-9A84-7255F395B7EA}" destId="{BDEB7BE0-F8E4-9D49-8868-FC8938F59F12}" srcOrd="2" destOrd="0" presId="urn:microsoft.com/office/officeart/2009/3/layout/HorizontalOrganizationChart"/>
    <dgm:cxn modelId="{C9BC6DC5-527B-9945-9F73-9FEB68A82108}" type="presParOf" srcId="{59743D2C-1418-B749-A2AB-312A87171E8A}" destId="{578FE360-66BD-2541-9BC4-88F577937F1C}" srcOrd="10" destOrd="0" presId="urn:microsoft.com/office/officeart/2009/3/layout/HorizontalOrganizationChart"/>
    <dgm:cxn modelId="{73497B35-A9CA-9C4D-8166-B36C136D6659}" type="presParOf" srcId="{59743D2C-1418-B749-A2AB-312A87171E8A}" destId="{86C4E33B-6517-A443-9F3D-42A73931DE64}" srcOrd="11" destOrd="0" presId="urn:microsoft.com/office/officeart/2009/3/layout/HorizontalOrganizationChart"/>
    <dgm:cxn modelId="{4DE3AD72-4AD9-5A45-9F31-6EE2734F5B46}" type="presParOf" srcId="{86C4E33B-6517-A443-9F3D-42A73931DE64}" destId="{BC32ADB9-E7D1-5F4C-B905-4A945B6B8D5E}" srcOrd="0" destOrd="0" presId="urn:microsoft.com/office/officeart/2009/3/layout/HorizontalOrganizationChart"/>
    <dgm:cxn modelId="{022B6A30-5AB0-9042-9221-18B38F64ABE6}" type="presParOf" srcId="{BC32ADB9-E7D1-5F4C-B905-4A945B6B8D5E}" destId="{5A1FB7ED-7EC9-304B-8ECD-061C719CC80B}" srcOrd="0" destOrd="0" presId="urn:microsoft.com/office/officeart/2009/3/layout/HorizontalOrganizationChart"/>
    <dgm:cxn modelId="{FD6FA8AA-1317-834D-A9B2-ED7DC8CBE756}" type="presParOf" srcId="{BC32ADB9-E7D1-5F4C-B905-4A945B6B8D5E}" destId="{1AA03FC8-FB6D-B14D-8E58-F14D640B0950}" srcOrd="1" destOrd="0" presId="urn:microsoft.com/office/officeart/2009/3/layout/HorizontalOrganizationChart"/>
    <dgm:cxn modelId="{F90B8FCC-7D1F-7B45-A648-7621E00F83BF}" type="presParOf" srcId="{86C4E33B-6517-A443-9F3D-42A73931DE64}" destId="{DD55AD6F-90FB-6141-BE5E-33F61C1D62AF}" srcOrd="1" destOrd="0" presId="urn:microsoft.com/office/officeart/2009/3/layout/HorizontalOrganizationChart"/>
    <dgm:cxn modelId="{42FAF221-2131-184B-8103-9840B2FF6B57}" type="presParOf" srcId="{86C4E33B-6517-A443-9F3D-42A73931DE64}" destId="{17E9BAAD-8D39-CF44-BA2D-4C40C0ADFB15}" srcOrd="2" destOrd="0" presId="urn:microsoft.com/office/officeart/2009/3/layout/HorizontalOrganizationChart"/>
    <dgm:cxn modelId="{BEC1E5EA-AFE6-CE44-A6C6-C573545F64BD}" type="presParOf" srcId="{59743D2C-1418-B749-A2AB-312A87171E8A}" destId="{EEE0047A-5746-414C-AEEB-9C46A34E0C20}" srcOrd="12" destOrd="0" presId="urn:microsoft.com/office/officeart/2009/3/layout/HorizontalOrganizationChart"/>
    <dgm:cxn modelId="{AF2B577C-F7B4-164E-9D20-39BC0979BCB1}" type="presParOf" srcId="{59743D2C-1418-B749-A2AB-312A87171E8A}" destId="{412BD654-D715-CB41-903A-6ECAD63E77F8}" srcOrd="13" destOrd="0" presId="urn:microsoft.com/office/officeart/2009/3/layout/HorizontalOrganizationChart"/>
    <dgm:cxn modelId="{B5675236-F56B-F749-A4DF-812EFD42BDF1}" type="presParOf" srcId="{412BD654-D715-CB41-903A-6ECAD63E77F8}" destId="{E7C77ED8-2BCD-034D-A684-62B66FED8D58}" srcOrd="0" destOrd="0" presId="urn:microsoft.com/office/officeart/2009/3/layout/HorizontalOrganizationChart"/>
    <dgm:cxn modelId="{D6708EFA-294C-FD47-B408-34669B4CA516}" type="presParOf" srcId="{E7C77ED8-2BCD-034D-A684-62B66FED8D58}" destId="{E9E94BF4-156D-2149-B2F1-8F8B4622FEAE}" srcOrd="0" destOrd="0" presId="urn:microsoft.com/office/officeart/2009/3/layout/HorizontalOrganizationChart"/>
    <dgm:cxn modelId="{A3B60F3F-0591-4B47-B3AC-C90FBF6390E9}" type="presParOf" srcId="{E7C77ED8-2BCD-034D-A684-62B66FED8D58}" destId="{B143EF10-707A-B643-8778-3371F98E691A}" srcOrd="1" destOrd="0" presId="urn:microsoft.com/office/officeart/2009/3/layout/HorizontalOrganizationChart"/>
    <dgm:cxn modelId="{23F6513E-809A-FF48-8EB1-6C4D2550E8BF}" type="presParOf" srcId="{412BD654-D715-CB41-903A-6ECAD63E77F8}" destId="{86911C7A-C1CA-434D-A5B4-A9BE5D4D79F4}" srcOrd="1" destOrd="0" presId="urn:microsoft.com/office/officeart/2009/3/layout/HorizontalOrganizationChart"/>
    <dgm:cxn modelId="{4AA5927B-DE40-FD49-AD80-829BE66CC69A}" type="presParOf" srcId="{412BD654-D715-CB41-903A-6ECAD63E77F8}" destId="{941ADABD-1D0F-5F46-B6F1-2822B49BC69A}" srcOrd="2" destOrd="0" presId="urn:microsoft.com/office/officeart/2009/3/layout/HorizontalOrganizationChart"/>
    <dgm:cxn modelId="{FAA61312-2F53-AE43-A672-40D833E317DA}" type="presParOf" srcId="{59743D2C-1418-B749-A2AB-312A87171E8A}" destId="{C9804A2F-238B-594E-AC3B-FA1DC932E662}" srcOrd="14" destOrd="0" presId="urn:microsoft.com/office/officeart/2009/3/layout/HorizontalOrganizationChart"/>
    <dgm:cxn modelId="{61CC04DD-2653-AD4C-80C6-0B25557C81F2}" type="presParOf" srcId="{59743D2C-1418-B749-A2AB-312A87171E8A}" destId="{43C56438-3992-884B-A95B-BE82CFEA313F}" srcOrd="15" destOrd="0" presId="urn:microsoft.com/office/officeart/2009/3/layout/HorizontalOrganizationChart"/>
    <dgm:cxn modelId="{937D72CB-B06F-6045-AC95-779843F8F59B}" type="presParOf" srcId="{43C56438-3992-884B-A95B-BE82CFEA313F}" destId="{415FCDD9-70C3-5043-B840-E1F58C2718CF}" srcOrd="0" destOrd="0" presId="urn:microsoft.com/office/officeart/2009/3/layout/HorizontalOrganizationChart"/>
    <dgm:cxn modelId="{5090301A-407C-F94F-96FA-D16E398AAFFC}" type="presParOf" srcId="{415FCDD9-70C3-5043-B840-E1F58C2718CF}" destId="{F8D27FFC-7671-5E40-A236-0984AA68BAA4}" srcOrd="0" destOrd="0" presId="urn:microsoft.com/office/officeart/2009/3/layout/HorizontalOrganizationChart"/>
    <dgm:cxn modelId="{8D4CEC08-F108-8C40-B07F-DC8B7A04A66D}" type="presParOf" srcId="{415FCDD9-70C3-5043-B840-E1F58C2718CF}" destId="{4D510133-0C94-6743-9D93-9A3145D7F0F1}" srcOrd="1" destOrd="0" presId="urn:microsoft.com/office/officeart/2009/3/layout/HorizontalOrganizationChart"/>
    <dgm:cxn modelId="{BD261741-8573-1048-A717-BB339B33CD87}" type="presParOf" srcId="{43C56438-3992-884B-A95B-BE82CFEA313F}" destId="{B8CD9FBA-E8B9-714C-A678-131B12A21EB9}" srcOrd="1" destOrd="0" presId="urn:microsoft.com/office/officeart/2009/3/layout/HorizontalOrganizationChart"/>
    <dgm:cxn modelId="{0B3A13A9-36E3-4D4F-837E-2CDF1D2ED5A2}" type="presParOf" srcId="{43C56438-3992-884B-A95B-BE82CFEA313F}" destId="{C8DD2AB4-EAF1-D748-A8D6-E2FB44B09D85}" srcOrd="2" destOrd="0" presId="urn:microsoft.com/office/officeart/2009/3/layout/HorizontalOrganizationChart"/>
    <dgm:cxn modelId="{35A35B0B-C902-154B-9D77-7BCC49DBB43A}" type="presParOf" srcId="{59743D2C-1418-B749-A2AB-312A87171E8A}" destId="{1C8C2699-310E-FB4A-A1F2-F99BF24FC703}" srcOrd="16" destOrd="0" presId="urn:microsoft.com/office/officeart/2009/3/layout/HorizontalOrganizationChart"/>
    <dgm:cxn modelId="{04654448-22D1-3B48-8AE3-00290C4CD31C}" type="presParOf" srcId="{59743D2C-1418-B749-A2AB-312A87171E8A}" destId="{B8C20D86-BA3D-0F43-88F6-20AEE5B95BD9}" srcOrd="17" destOrd="0" presId="urn:microsoft.com/office/officeart/2009/3/layout/HorizontalOrganizationChart"/>
    <dgm:cxn modelId="{E6AFA2B7-E5EA-A64E-ABBF-604837F0026E}" type="presParOf" srcId="{B8C20D86-BA3D-0F43-88F6-20AEE5B95BD9}" destId="{19BED969-F044-0347-945C-7109EF4D97DE}" srcOrd="0" destOrd="0" presId="urn:microsoft.com/office/officeart/2009/3/layout/HorizontalOrganizationChart"/>
    <dgm:cxn modelId="{801F01B4-F89F-E141-967A-9AFEBBC6E11F}" type="presParOf" srcId="{19BED969-F044-0347-945C-7109EF4D97DE}" destId="{ED71F0EE-7E60-DF40-BA00-69C6BE27531E}" srcOrd="0" destOrd="0" presId="urn:microsoft.com/office/officeart/2009/3/layout/HorizontalOrganizationChart"/>
    <dgm:cxn modelId="{54D1149F-A295-4147-9685-D3DE2839BA80}" type="presParOf" srcId="{19BED969-F044-0347-945C-7109EF4D97DE}" destId="{FD472F19-4F8A-024B-9B98-B9C79C41605D}" srcOrd="1" destOrd="0" presId="urn:microsoft.com/office/officeart/2009/3/layout/HorizontalOrganizationChart"/>
    <dgm:cxn modelId="{96E43247-5B56-5749-997D-FE9108337F7E}" type="presParOf" srcId="{B8C20D86-BA3D-0F43-88F6-20AEE5B95BD9}" destId="{5AD56659-E676-9747-99C8-1CD3CC731AF9}" srcOrd="1" destOrd="0" presId="urn:microsoft.com/office/officeart/2009/3/layout/HorizontalOrganizationChart"/>
    <dgm:cxn modelId="{B0B77C6C-E59E-214D-8381-356B595503D1}" type="presParOf" srcId="{B8C20D86-BA3D-0F43-88F6-20AEE5B95BD9}" destId="{8B40FB0A-26C4-9F41-8392-C3A94E9FA569}" srcOrd="2" destOrd="0" presId="urn:microsoft.com/office/officeart/2009/3/layout/HorizontalOrganizationChart"/>
    <dgm:cxn modelId="{17BF577E-0811-DB4B-9384-D415D150E05B}" type="presParOf" srcId="{59743D2C-1418-B749-A2AB-312A87171E8A}" destId="{457B28BD-4DB3-514D-9ACB-0F9B2625D15B}" srcOrd="18" destOrd="0" presId="urn:microsoft.com/office/officeart/2009/3/layout/HorizontalOrganizationChart"/>
    <dgm:cxn modelId="{D22CE914-2EB9-6842-AAE5-4A021FC369A7}" type="presParOf" srcId="{59743D2C-1418-B749-A2AB-312A87171E8A}" destId="{62253462-10BB-254D-A677-0422C20E2A80}" srcOrd="19" destOrd="0" presId="urn:microsoft.com/office/officeart/2009/3/layout/HorizontalOrganizationChart"/>
    <dgm:cxn modelId="{ED7AC25C-3A2F-4D42-A563-C7238706FA3A}" type="presParOf" srcId="{62253462-10BB-254D-A677-0422C20E2A80}" destId="{FAEAD80E-ACF0-C24D-B41E-4B300C5AC043}" srcOrd="0" destOrd="0" presId="urn:microsoft.com/office/officeart/2009/3/layout/HorizontalOrganizationChart"/>
    <dgm:cxn modelId="{56C24B06-FCCC-1342-BA50-85F00A9D6175}" type="presParOf" srcId="{FAEAD80E-ACF0-C24D-B41E-4B300C5AC043}" destId="{31940C27-8541-2F47-86B3-68783E655CF7}" srcOrd="0" destOrd="0" presId="urn:microsoft.com/office/officeart/2009/3/layout/HorizontalOrganizationChart"/>
    <dgm:cxn modelId="{7A36E039-5E9A-3644-8D50-DC1C0F65BD1F}" type="presParOf" srcId="{FAEAD80E-ACF0-C24D-B41E-4B300C5AC043}" destId="{630729FB-587B-9D4B-997C-9F1B8CCE2DE2}" srcOrd="1" destOrd="0" presId="urn:microsoft.com/office/officeart/2009/3/layout/HorizontalOrganizationChart"/>
    <dgm:cxn modelId="{F3D28A76-D83E-F748-95CD-B3547EA08D41}" type="presParOf" srcId="{62253462-10BB-254D-A677-0422C20E2A80}" destId="{E4F74344-4221-CF48-A84F-3EC8C2C181DB}" srcOrd="1" destOrd="0" presId="urn:microsoft.com/office/officeart/2009/3/layout/HorizontalOrganizationChart"/>
    <dgm:cxn modelId="{4E3B11FA-9DDC-C743-8439-56A54F742BB7}" type="presParOf" srcId="{62253462-10BB-254D-A677-0422C20E2A80}" destId="{AAF302E8-B12D-AA4D-82AD-55F24D6D10B6}" srcOrd="2" destOrd="0" presId="urn:microsoft.com/office/officeart/2009/3/layout/HorizontalOrganizationChart"/>
    <dgm:cxn modelId="{7B8D16F8-99E9-054B-9C85-5210C7D11BD9}" type="presParOf" srcId="{59743D2C-1418-B749-A2AB-312A87171E8A}" destId="{8484057F-BA34-A040-840A-DE28F8895046}" srcOrd="20" destOrd="0" presId="urn:microsoft.com/office/officeart/2009/3/layout/HorizontalOrganizationChart"/>
    <dgm:cxn modelId="{9093CC29-D089-2F46-B61D-9A7A17E66D51}" type="presParOf" srcId="{59743D2C-1418-B749-A2AB-312A87171E8A}" destId="{9B05FFA5-3C9C-2244-8F1E-3E16461EAEBD}" srcOrd="21" destOrd="0" presId="urn:microsoft.com/office/officeart/2009/3/layout/HorizontalOrganizationChart"/>
    <dgm:cxn modelId="{2EB36BF3-E3A9-A341-9B08-A753564722D9}" type="presParOf" srcId="{9B05FFA5-3C9C-2244-8F1E-3E16461EAEBD}" destId="{E392CD5A-ACCD-A944-A904-B7BCA9214219}" srcOrd="0" destOrd="0" presId="urn:microsoft.com/office/officeart/2009/3/layout/HorizontalOrganizationChart"/>
    <dgm:cxn modelId="{EA032E01-A73B-7243-922E-2539DD78C3C4}" type="presParOf" srcId="{E392CD5A-ACCD-A944-A904-B7BCA9214219}" destId="{944B8BB4-AD87-8C4A-9131-C61DC57CD1F1}" srcOrd="0" destOrd="0" presId="urn:microsoft.com/office/officeart/2009/3/layout/HorizontalOrganizationChart"/>
    <dgm:cxn modelId="{8E5E8548-B09E-6B49-A6B6-C8F51ABF3A99}" type="presParOf" srcId="{E392CD5A-ACCD-A944-A904-B7BCA9214219}" destId="{37593E1B-A80F-9044-B4E9-9B7874F68B8A}" srcOrd="1" destOrd="0" presId="urn:microsoft.com/office/officeart/2009/3/layout/HorizontalOrganizationChart"/>
    <dgm:cxn modelId="{82FE0D1D-78EB-324E-8FD3-2AB7D3B161ED}" type="presParOf" srcId="{9B05FFA5-3C9C-2244-8F1E-3E16461EAEBD}" destId="{3851488C-DDEC-5749-A67E-C89D5C47F910}" srcOrd="1" destOrd="0" presId="urn:microsoft.com/office/officeart/2009/3/layout/HorizontalOrganizationChart"/>
    <dgm:cxn modelId="{36D6D615-FA80-A840-AD85-08F4058C7741}" type="presParOf" srcId="{9B05FFA5-3C9C-2244-8F1E-3E16461EAEBD}" destId="{072B0E25-75B5-3048-8086-21F9300AC1BC}" srcOrd="2" destOrd="0" presId="urn:microsoft.com/office/officeart/2009/3/layout/HorizontalOrganizationChart"/>
    <dgm:cxn modelId="{E607B4BD-AE23-914A-B39A-A662FDAA52D0}" type="presParOf" srcId="{909C40D5-452F-1B44-9921-490798435093}" destId="{4B41E7B6-95FA-A343-9215-1E34C2362DF6}" srcOrd="2" destOrd="0" presId="urn:microsoft.com/office/officeart/2009/3/layout/HorizontalOrganizationChart"/>
    <dgm:cxn modelId="{DADD3F6C-0961-D44F-A455-1818F4600314}" type="presParOf" srcId="{AFF66193-0B19-DD45-A1C0-46E76D9EBEF9}" destId="{7A334B7B-DA46-4B47-9A16-35144ECA52B3}" srcOrd="4" destOrd="0" presId="urn:microsoft.com/office/officeart/2009/3/layout/HorizontalOrganizationChart"/>
    <dgm:cxn modelId="{65B761E8-5F18-064A-ACCA-A54A804FE3AB}" type="presParOf" srcId="{AFF66193-0B19-DD45-A1C0-46E76D9EBEF9}" destId="{207360FE-F153-624D-9F59-EE21ADA04653}" srcOrd="5" destOrd="0" presId="urn:microsoft.com/office/officeart/2009/3/layout/HorizontalOrganizationChart"/>
    <dgm:cxn modelId="{D0E444D5-FF89-9741-8960-347D9C0D09CC}" type="presParOf" srcId="{207360FE-F153-624D-9F59-EE21ADA04653}" destId="{CB33B508-AB28-474C-B8E9-32E0C3F785C9}" srcOrd="0" destOrd="0" presId="urn:microsoft.com/office/officeart/2009/3/layout/HorizontalOrganizationChart"/>
    <dgm:cxn modelId="{A1A6F03F-BD86-7A44-A753-8C79E12B87F1}" type="presParOf" srcId="{CB33B508-AB28-474C-B8E9-32E0C3F785C9}" destId="{37244D43-7CEE-DF4E-B35D-2E0089001B4F}" srcOrd="0" destOrd="0" presId="urn:microsoft.com/office/officeart/2009/3/layout/HorizontalOrganizationChart"/>
    <dgm:cxn modelId="{998A7F10-384C-ED43-B92F-281A6C929046}" type="presParOf" srcId="{CB33B508-AB28-474C-B8E9-32E0C3F785C9}" destId="{40A952A2-52A1-3C45-91D6-F4B9E64003C5}" srcOrd="1" destOrd="0" presId="urn:microsoft.com/office/officeart/2009/3/layout/HorizontalOrganizationChart"/>
    <dgm:cxn modelId="{343A7236-781D-8F42-B226-028BA81EFFE2}" type="presParOf" srcId="{207360FE-F153-624D-9F59-EE21ADA04653}" destId="{213EAEEC-4D5B-7E4B-A7B8-C006D6D9C04A}" srcOrd="1" destOrd="0" presId="urn:microsoft.com/office/officeart/2009/3/layout/HorizontalOrganizationChart"/>
    <dgm:cxn modelId="{FBF2285C-BAD6-C44D-96C7-776786EC4030}" type="presParOf" srcId="{213EAEEC-4D5B-7E4B-A7B8-C006D6D9C04A}" destId="{C4880146-3FD8-7646-B6FB-02FC0A6A23FB}" srcOrd="0" destOrd="0" presId="urn:microsoft.com/office/officeart/2009/3/layout/HorizontalOrganizationChart"/>
    <dgm:cxn modelId="{C4EEA3F4-8EE1-7042-A672-82D340B1E04D}" type="presParOf" srcId="{213EAEEC-4D5B-7E4B-A7B8-C006D6D9C04A}" destId="{E513224B-1531-A34D-935F-213C402E38E4}" srcOrd="1" destOrd="0" presId="urn:microsoft.com/office/officeart/2009/3/layout/HorizontalOrganizationChart"/>
    <dgm:cxn modelId="{59B8FF36-5B35-D744-9DA6-0BC34A84F263}" type="presParOf" srcId="{E513224B-1531-A34D-935F-213C402E38E4}" destId="{B9CCFD2F-3989-4142-8BB8-777D2BF6C022}" srcOrd="0" destOrd="0" presId="urn:microsoft.com/office/officeart/2009/3/layout/HorizontalOrganizationChart"/>
    <dgm:cxn modelId="{8B962DB4-5B98-B84C-9791-F9EC320F1BAB}" type="presParOf" srcId="{B9CCFD2F-3989-4142-8BB8-777D2BF6C022}" destId="{666D9144-362E-084A-91E4-787B110E4ADE}" srcOrd="0" destOrd="0" presId="urn:microsoft.com/office/officeart/2009/3/layout/HorizontalOrganizationChart"/>
    <dgm:cxn modelId="{F968DAD0-74FA-824E-9FB9-E0A4BFF57775}" type="presParOf" srcId="{B9CCFD2F-3989-4142-8BB8-777D2BF6C022}" destId="{0E4C7BFF-A8C6-0E44-88E8-021A5D389DDF}" srcOrd="1" destOrd="0" presId="urn:microsoft.com/office/officeart/2009/3/layout/HorizontalOrganizationChart"/>
    <dgm:cxn modelId="{5C63E663-3294-0048-BC24-9301A841EB04}" type="presParOf" srcId="{E513224B-1531-A34D-935F-213C402E38E4}" destId="{6C5CEA3D-751B-FF47-A832-F7DB5E9EF34B}" srcOrd="1" destOrd="0" presId="urn:microsoft.com/office/officeart/2009/3/layout/HorizontalOrganizationChart"/>
    <dgm:cxn modelId="{956BB920-5A0B-664E-BCC4-C91AD1493B75}" type="presParOf" srcId="{E513224B-1531-A34D-935F-213C402E38E4}" destId="{1D3AA0DB-DCB5-EE41-84A0-9EA21958C34A}" srcOrd="2" destOrd="0" presId="urn:microsoft.com/office/officeart/2009/3/layout/HorizontalOrganizationChart"/>
    <dgm:cxn modelId="{81652D32-425F-D343-9244-8402252F0922}" type="presParOf" srcId="{207360FE-F153-624D-9F59-EE21ADA04653}" destId="{9DCFF511-87B7-EC42-B7BC-18CB08F795C2}" srcOrd="2" destOrd="0" presId="urn:microsoft.com/office/officeart/2009/3/layout/HorizontalOrganizationChart"/>
    <dgm:cxn modelId="{79307834-F515-E040-93E2-B795AA2B6887}" type="presParOf" srcId="{AFF66193-0B19-DD45-A1C0-46E76D9EBEF9}" destId="{08A81348-45AE-9349-BA46-5226A6CF94FE}" srcOrd="6" destOrd="0" presId="urn:microsoft.com/office/officeart/2009/3/layout/HorizontalOrganizationChart"/>
    <dgm:cxn modelId="{23BB49FA-728D-6E47-94F5-95C3D578A015}" type="presParOf" srcId="{AFF66193-0B19-DD45-A1C0-46E76D9EBEF9}" destId="{EF892B88-C236-F941-8C7E-B9425282C4DB}" srcOrd="7" destOrd="0" presId="urn:microsoft.com/office/officeart/2009/3/layout/HorizontalOrganizationChart"/>
    <dgm:cxn modelId="{FCEF5C99-9200-7741-82B9-129CC334CA3E}" type="presParOf" srcId="{EF892B88-C236-F941-8C7E-B9425282C4DB}" destId="{C898AED6-8111-CD44-840D-9F2AC1E03F0A}" srcOrd="0" destOrd="0" presId="urn:microsoft.com/office/officeart/2009/3/layout/HorizontalOrganizationChart"/>
    <dgm:cxn modelId="{8DEFD8A5-AA48-C34A-B3A7-AA0892072227}" type="presParOf" srcId="{C898AED6-8111-CD44-840D-9F2AC1E03F0A}" destId="{03B22219-2174-6846-B206-FAEBF8F09A39}" srcOrd="0" destOrd="0" presId="urn:microsoft.com/office/officeart/2009/3/layout/HorizontalOrganizationChart"/>
    <dgm:cxn modelId="{42A39A23-8246-7140-BA7E-8897D503B9DB}" type="presParOf" srcId="{C898AED6-8111-CD44-840D-9F2AC1E03F0A}" destId="{E6248549-5416-FD46-BB51-596ECA68BD60}" srcOrd="1" destOrd="0" presId="urn:microsoft.com/office/officeart/2009/3/layout/HorizontalOrganizationChart"/>
    <dgm:cxn modelId="{E9384FBE-6B07-BC46-9399-8210FEFB5445}" type="presParOf" srcId="{EF892B88-C236-F941-8C7E-B9425282C4DB}" destId="{9B1B927F-AA0F-AA42-8570-7017284B7088}" srcOrd="1" destOrd="0" presId="urn:microsoft.com/office/officeart/2009/3/layout/HorizontalOrganizationChart"/>
    <dgm:cxn modelId="{4F6811EC-0EEE-6949-9E31-137BC6E95F20}" type="presParOf" srcId="{EF892B88-C236-F941-8C7E-B9425282C4DB}" destId="{7FCFAD02-9564-DA4F-971E-C9DDA0BB5A51}" srcOrd="2" destOrd="0" presId="urn:microsoft.com/office/officeart/2009/3/layout/HorizontalOrganizationChart"/>
    <dgm:cxn modelId="{82EAEF27-95C2-FB47-8F6C-712249B6F968}" type="presParOf" srcId="{AFF66193-0B19-DD45-A1C0-46E76D9EBEF9}" destId="{F0BAB644-AFAC-8246-BF4D-2CC8C2E262EC}" srcOrd="8" destOrd="0" presId="urn:microsoft.com/office/officeart/2009/3/layout/HorizontalOrganizationChart"/>
    <dgm:cxn modelId="{991D88CB-7797-7147-A9FD-A70B0533FF5C}" type="presParOf" srcId="{AFF66193-0B19-DD45-A1C0-46E76D9EBEF9}" destId="{518D0E71-54E9-5841-99EB-E7A36C74361D}" srcOrd="9" destOrd="0" presId="urn:microsoft.com/office/officeart/2009/3/layout/HorizontalOrganizationChart"/>
    <dgm:cxn modelId="{B942486F-9888-5E45-A1BE-0A6CDD176546}" type="presParOf" srcId="{518D0E71-54E9-5841-99EB-E7A36C74361D}" destId="{A7375CAF-C800-2F43-BC19-37035AE8495B}" srcOrd="0" destOrd="0" presId="urn:microsoft.com/office/officeart/2009/3/layout/HorizontalOrganizationChart"/>
    <dgm:cxn modelId="{67147972-9FF4-E74A-BF74-B7EB9ABC1B6A}" type="presParOf" srcId="{A7375CAF-C800-2F43-BC19-37035AE8495B}" destId="{278C0303-4F44-B949-B14F-61093453DCF4}" srcOrd="0" destOrd="0" presId="urn:microsoft.com/office/officeart/2009/3/layout/HorizontalOrganizationChart"/>
    <dgm:cxn modelId="{1E162684-272F-974F-AFE7-588391EF2706}" type="presParOf" srcId="{A7375CAF-C800-2F43-BC19-37035AE8495B}" destId="{286FE17E-6F57-4A49-9E1C-7E34D6ABFF60}" srcOrd="1" destOrd="0" presId="urn:microsoft.com/office/officeart/2009/3/layout/HorizontalOrganizationChart"/>
    <dgm:cxn modelId="{2243399E-9438-2C43-BA2D-32E0BD6B7B9D}" type="presParOf" srcId="{518D0E71-54E9-5841-99EB-E7A36C74361D}" destId="{1C9870C0-B80A-2445-81DF-4038B81C7428}" srcOrd="1" destOrd="0" presId="urn:microsoft.com/office/officeart/2009/3/layout/HorizontalOrganizationChart"/>
    <dgm:cxn modelId="{9624BF25-5CB9-574B-9838-B77038D2AC02}" type="presParOf" srcId="{518D0E71-54E9-5841-99EB-E7A36C74361D}" destId="{48F6934A-44CD-024C-A41D-DF7FDEF63DF2}" srcOrd="2" destOrd="0" presId="urn:microsoft.com/office/officeart/2009/3/layout/HorizontalOrganizationChart"/>
    <dgm:cxn modelId="{B951EEF0-9895-D149-BFB4-FDF605724260}" type="presParOf" srcId="{966E18CD-4458-C34E-A414-B8FBB2D6BAE3}" destId="{3F918B89-87D9-3844-85A0-9D230826A2DE}"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AB644-AFAC-8246-BF4D-2CC8C2E262EC}">
      <dsp:nvSpPr>
        <dsp:cNvPr id="0" name=""/>
        <dsp:cNvSpPr/>
      </dsp:nvSpPr>
      <dsp:spPr>
        <a:xfrm>
          <a:off x="1801229" y="9077625"/>
          <a:ext cx="359841" cy="3481467"/>
        </a:xfrm>
        <a:custGeom>
          <a:avLst/>
          <a:gdLst/>
          <a:ahLst/>
          <a:cxnLst/>
          <a:rect l="0" t="0" r="0" b="0"/>
          <a:pathLst>
            <a:path>
              <a:moveTo>
                <a:pt x="0" y="0"/>
              </a:moveTo>
              <a:lnTo>
                <a:pt x="179920" y="0"/>
              </a:lnTo>
              <a:lnTo>
                <a:pt x="179920" y="3481467"/>
              </a:lnTo>
              <a:lnTo>
                <a:pt x="359841" y="348146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A81348-45AE-9349-BA46-5226A6CF94FE}">
      <dsp:nvSpPr>
        <dsp:cNvPr id="0" name=""/>
        <dsp:cNvSpPr/>
      </dsp:nvSpPr>
      <dsp:spPr>
        <a:xfrm>
          <a:off x="1801229" y="9077625"/>
          <a:ext cx="359841" cy="2707808"/>
        </a:xfrm>
        <a:custGeom>
          <a:avLst/>
          <a:gdLst/>
          <a:ahLst/>
          <a:cxnLst/>
          <a:rect l="0" t="0" r="0" b="0"/>
          <a:pathLst>
            <a:path>
              <a:moveTo>
                <a:pt x="0" y="0"/>
              </a:moveTo>
              <a:lnTo>
                <a:pt x="179920" y="0"/>
              </a:lnTo>
              <a:lnTo>
                <a:pt x="179920" y="2707808"/>
              </a:lnTo>
              <a:lnTo>
                <a:pt x="359841" y="270780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4880146-3FD8-7646-B6FB-02FC0A6A23FB}">
      <dsp:nvSpPr>
        <dsp:cNvPr id="0" name=""/>
        <dsp:cNvSpPr/>
      </dsp:nvSpPr>
      <dsp:spPr>
        <a:xfrm>
          <a:off x="3960279" y="10966053"/>
          <a:ext cx="359841" cy="91440"/>
        </a:xfrm>
        <a:custGeom>
          <a:avLst/>
          <a:gdLst/>
          <a:ahLst/>
          <a:cxnLst/>
          <a:rect l="0" t="0" r="0" b="0"/>
          <a:pathLst>
            <a:path>
              <a:moveTo>
                <a:pt x="0" y="45720"/>
              </a:moveTo>
              <a:lnTo>
                <a:pt x="359841"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334B7B-DA46-4B47-9A16-35144ECA52B3}">
      <dsp:nvSpPr>
        <dsp:cNvPr id="0" name=""/>
        <dsp:cNvSpPr/>
      </dsp:nvSpPr>
      <dsp:spPr>
        <a:xfrm>
          <a:off x="1801229" y="9077625"/>
          <a:ext cx="359841" cy="1934148"/>
        </a:xfrm>
        <a:custGeom>
          <a:avLst/>
          <a:gdLst/>
          <a:ahLst/>
          <a:cxnLst/>
          <a:rect l="0" t="0" r="0" b="0"/>
          <a:pathLst>
            <a:path>
              <a:moveTo>
                <a:pt x="0" y="0"/>
              </a:moveTo>
              <a:lnTo>
                <a:pt x="179920" y="0"/>
              </a:lnTo>
              <a:lnTo>
                <a:pt x="179920" y="1934148"/>
              </a:lnTo>
              <a:lnTo>
                <a:pt x="359841" y="193414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484057F-BA34-A040-840A-DE28F8895046}">
      <dsp:nvSpPr>
        <dsp:cNvPr id="0" name=""/>
        <dsp:cNvSpPr/>
      </dsp:nvSpPr>
      <dsp:spPr>
        <a:xfrm>
          <a:off x="3960279" y="6369817"/>
          <a:ext cx="359841" cy="3868297"/>
        </a:xfrm>
        <a:custGeom>
          <a:avLst/>
          <a:gdLst/>
          <a:ahLst/>
          <a:cxnLst/>
          <a:rect l="0" t="0" r="0" b="0"/>
          <a:pathLst>
            <a:path>
              <a:moveTo>
                <a:pt x="0" y="0"/>
              </a:moveTo>
              <a:lnTo>
                <a:pt x="179920" y="0"/>
              </a:lnTo>
              <a:lnTo>
                <a:pt x="179920" y="3868297"/>
              </a:lnTo>
              <a:lnTo>
                <a:pt x="359841" y="386829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7B28BD-4DB3-514D-9ACB-0F9B2625D15B}">
      <dsp:nvSpPr>
        <dsp:cNvPr id="0" name=""/>
        <dsp:cNvSpPr/>
      </dsp:nvSpPr>
      <dsp:spPr>
        <a:xfrm>
          <a:off x="3960279" y="6369817"/>
          <a:ext cx="359841" cy="3094637"/>
        </a:xfrm>
        <a:custGeom>
          <a:avLst/>
          <a:gdLst/>
          <a:ahLst/>
          <a:cxnLst/>
          <a:rect l="0" t="0" r="0" b="0"/>
          <a:pathLst>
            <a:path>
              <a:moveTo>
                <a:pt x="0" y="0"/>
              </a:moveTo>
              <a:lnTo>
                <a:pt x="179920" y="0"/>
              </a:lnTo>
              <a:lnTo>
                <a:pt x="179920" y="3094637"/>
              </a:lnTo>
              <a:lnTo>
                <a:pt x="359841" y="309463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C8C2699-310E-FB4A-A1F2-F99BF24FC703}">
      <dsp:nvSpPr>
        <dsp:cNvPr id="0" name=""/>
        <dsp:cNvSpPr/>
      </dsp:nvSpPr>
      <dsp:spPr>
        <a:xfrm>
          <a:off x="3960279" y="6369817"/>
          <a:ext cx="359841" cy="2320978"/>
        </a:xfrm>
        <a:custGeom>
          <a:avLst/>
          <a:gdLst/>
          <a:ahLst/>
          <a:cxnLst/>
          <a:rect l="0" t="0" r="0" b="0"/>
          <a:pathLst>
            <a:path>
              <a:moveTo>
                <a:pt x="0" y="0"/>
              </a:moveTo>
              <a:lnTo>
                <a:pt x="179920" y="0"/>
              </a:lnTo>
              <a:lnTo>
                <a:pt x="179920" y="2320978"/>
              </a:lnTo>
              <a:lnTo>
                <a:pt x="359841" y="232097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804A2F-238B-594E-AC3B-FA1DC932E662}">
      <dsp:nvSpPr>
        <dsp:cNvPr id="0" name=""/>
        <dsp:cNvSpPr/>
      </dsp:nvSpPr>
      <dsp:spPr>
        <a:xfrm>
          <a:off x="3960279" y="6369817"/>
          <a:ext cx="359841" cy="1547318"/>
        </a:xfrm>
        <a:custGeom>
          <a:avLst/>
          <a:gdLst/>
          <a:ahLst/>
          <a:cxnLst/>
          <a:rect l="0" t="0" r="0" b="0"/>
          <a:pathLst>
            <a:path>
              <a:moveTo>
                <a:pt x="0" y="0"/>
              </a:moveTo>
              <a:lnTo>
                <a:pt x="179920" y="0"/>
              </a:lnTo>
              <a:lnTo>
                <a:pt x="179920" y="1547318"/>
              </a:lnTo>
              <a:lnTo>
                <a:pt x="359841" y="154731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E0047A-5746-414C-AEEB-9C46A34E0C20}">
      <dsp:nvSpPr>
        <dsp:cNvPr id="0" name=""/>
        <dsp:cNvSpPr/>
      </dsp:nvSpPr>
      <dsp:spPr>
        <a:xfrm>
          <a:off x="3960279" y="6369817"/>
          <a:ext cx="359841" cy="773659"/>
        </a:xfrm>
        <a:custGeom>
          <a:avLst/>
          <a:gdLst/>
          <a:ahLst/>
          <a:cxnLst/>
          <a:rect l="0" t="0" r="0" b="0"/>
          <a:pathLst>
            <a:path>
              <a:moveTo>
                <a:pt x="0" y="0"/>
              </a:moveTo>
              <a:lnTo>
                <a:pt x="179920" y="0"/>
              </a:lnTo>
              <a:lnTo>
                <a:pt x="179920" y="773659"/>
              </a:lnTo>
              <a:lnTo>
                <a:pt x="359841" y="77365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78FE360-66BD-2541-9BC4-88F577937F1C}">
      <dsp:nvSpPr>
        <dsp:cNvPr id="0" name=""/>
        <dsp:cNvSpPr/>
      </dsp:nvSpPr>
      <dsp:spPr>
        <a:xfrm>
          <a:off x="3960279" y="6324097"/>
          <a:ext cx="359841" cy="91440"/>
        </a:xfrm>
        <a:custGeom>
          <a:avLst/>
          <a:gdLst/>
          <a:ahLst/>
          <a:cxnLst/>
          <a:rect l="0" t="0" r="0" b="0"/>
          <a:pathLst>
            <a:path>
              <a:moveTo>
                <a:pt x="0" y="45720"/>
              </a:moveTo>
              <a:lnTo>
                <a:pt x="359841"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952A03-3100-F04F-B4BE-804C724D131E}">
      <dsp:nvSpPr>
        <dsp:cNvPr id="0" name=""/>
        <dsp:cNvSpPr/>
      </dsp:nvSpPr>
      <dsp:spPr>
        <a:xfrm>
          <a:off x="6119328" y="5596157"/>
          <a:ext cx="359841" cy="773659"/>
        </a:xfrm>
        <a:custGeom>
          <a:avLst/>
          <a:gdLst/>
          <a:ahLst/>
          <a:cxnLst/>
          <a:rect l="0" t="0" r="0" b="0"/>
          <a:pathLst>
            <a:path>
              <a:moveTo>
                <a:pt x="0" y="0"/>
              </a:moveTo>
              <a:lnTo>
                <a:pt x="179920" y="0"/>
              </a:lnTo>
              <a:lnTo>
                <a:pt x="179920" y="773659"/>
              </a:lnTo>
              <a:lnTo>
                <a:pt x="359841" y="77365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2DAE644-012A-1D40-AA0D-CB40A1E6F068}">
      <dsp:nvSpPr>
        <dsp:cNvPr id="0" name=""/>
        <dsp:cNvSpPr/>
      </dsp:nvSpPr>
      <dsp:spPr>
        <a:xfrm>
          <a:off x="6119328" y="5550437"/>
          <a:ext cx="359841" cy="91440"/>
        </a:xfrm>
        <a:custGeom>
          <a:avLst/>
          <a:gdLst/>
          <a:ahLst/>
          <a:cxnLst/>
          <a:rect l="0" t="0" r="0" b="0"/>
          <a:pathLst>
            <a:path>
              <a:moveTo>
                <a:pt x="0" y="45720"/>
              </a:moveTo>
              <a:lnTo>
                <a:pt x="359841"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F4C440-6105-0D44-9C93-641C26CEAB9D}">
      <dsp:nvSpPr>
        <dsp:cNvPr id="0" name=""/>
        <dsp:cNvSpPr/>
      </dsp:nvSpPr>
      <dsp:spPr>
        <a:xfrm>
          <a:off x="6119328" y="4822498"/>
          <a:ext cx="359841" cy="773659"/>
        </a:xfrm>
        <a:custGeom>
          <a:avLst/>
          <a:gdLst/>
          <a:ahLst/>
          <a:cxnLst/>
          <a:rect l="0" t="0" r="0" b="0"/>
          <a:pathLst>
            <a:path>
              <a:moveTo>
                <a:pt x="0" y="773659"/>
              </a:moveTo>
              <a:lnTo>
                <a:pt x="179920" y="773659"/>
              </a:lnTo>
              <a:lnTo>
                <a:pt x="179920" y="0"/>
              </a:lnTo>
              <a:lnTo>
                <a:pt x="359841"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B5A62D-2B7E-0C45-8B24-9EE7AAC359B0}">
      <dsp:nvSpPr>
        <dsp:cNvPr id="0" name=""/>
        <dsp:cNvSpPr/>
      </dsp:nvSpPr>
      <dsp:spPr>
        <a:xfrm>
          <a:off x="3960279" y="5596157"/>
          <a:ext cx="359841" cy="773659"/>
        </a:xfrm>
        <a:custGeom>
          <a:avLst/>
          <a:gdLst/>
          <a:ahLst/>
          <a:cxnLst/>
          <a:rect l="0" t="0" r="0" b="0"/>
          <a:pathLst>
            <a:path>
              <a:moveTo>
                <a:pt x="0" y="773659"/>
              </a:moveTo>
              <a:lnTo>
                <a:pt x="179920" y="773659"/>
              </a:lnTo>
              <a:lnTo>
                <a:pt x="179920" y="0"/>
              </a:lnTo>
              <a:lnTo>
                <a:pt x="359841"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BE6C29F-3D07-4445-ADFB-2721A701D5AB}">
      <dsp:nvSpPr>
        <dsp:cNvPr id="0" name=""/>
        <dsp:cNvSpPr/>
      </dsp:nvSpPr>
      <dsp:spPr>
        <a:xfrm>
          <a:off x="3960279" y="4822498"/>
          <a:ext cx="359841" cy="1547318"/>
        </a:xfrm>
        <a:custGeom>
          <a:avLst/>
          <a:gdLst/>
          <a:ahLst/>
          <a:cxnLst/>
          <a:rect l="0" t="0" r="0" b="0"/>
          <a:pathLst>
            <a:path>
              <a:moveTo>
                <a:pt x="0" y="1547318"/>
              </a:moveTo>
              <a:lnTo>
                <a:pt x="179920" y="1547318"/>
              </a:lnTo>
              <a:lnTo>
                <a:pt x="179920" y="0"/>
              </a:lnTo>
              <a:lnTo>
                <a:pt x="359841"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883CB6-4978-714D-8D76-61108F575DC4}">
      <dsp:nvSpPr>
        <dsp:cNvPr id="0" name=""/>
        <dsp:cNvSpPr/>
      </dsp:nvSpPr>
      <dsp:spPr>
        <a:xfrm>
          <a:off x="3960279" y="4048839"/>
          <a:ext cx="359841" cy="2320978"/>
        </a:xfrm>
        <a:custGeom>
          <a:avLst/>
          <a:gdLst/>
          <a:ahLst/>
          <a:cxnLst/>
          <a:rect l="0" t="0" r="0" b="0"/>
          <a:pathLst>
            <a:path>
              <a:moveTo>
                <a:pt x="0" y="2320978"/>
              </a:moveTo>
              <a:lnTo>
                <a:pt x="179920" y="2320978"/>
              </a:lnTo>
              <a:lnTo>
                <a:pt x="179920" y="0"/>
              </a:lnTo>
              <a:lnTo>
                <a:pt x="359841"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31F7061-E8CE-3945-B394-DEE323E58B2D}">
      <dsp:nvSpPr>
        <dsp:cNvPr id="0" name=""/>
        <dsp:cNvSpPr/>
      </dsp:nvSpPr>
      <dsp:spPr>
        <a:xfrm>
          <a:off x="3960279" y="3275179"/>
          <a:ext cx="359841" cy="3094637"/>
        </a:xfrm>
        <a:custGeom>
          <a:avLst/>
          <a:gdLst/>
          <a:ahLst/>
          <a:cxnLst/>
          <a:rect l="0" t="0" r="0" b="0"/>
          <a:pathLst>
            <a:path>
              <a:moveTo>
                <a:pt x="0" y="3094637"/>
              </a:moveTo>
              <a:lnTo>
                <a:pt x="179920" y="3094637"/>
              </a:lnTo>
              <a:lnTo>
                <a:pt x="179920" y="0"/>
              </a:lnTo>
              <a:lnTo>
                <a:pt x="359841"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722319-F202-5F46-92C7-5BD9107F6BDF}">
      <dsp:nvSpPr>
        <dsp:cNvPr id="0" name=""/>
        <dsp:cNvSpPr/>
      </dsp:nvSpPr>
      <dsp:spPr>
        <a:xfrm>
          <a:off x="3960279" y="2501520"/>
          <a:ext cx="359841" cy="3868297"/>
        </a:xfrm>
        <a:custGeom>
          <a:avLst/>
          <a:gdLst/>
          <a:ahLst/>
          <a:cxnLst/>
          <a:rect l="0" t="0" r="0" b="0"/>
          <a:pathLst>
            <a:path>
              <a:moveTo>
                <a:pt x="0" y="3868297"/>
              </a:moveTo>
              <a:lnTo>
                <a:pt x="179920" y="3868297"/>
              </a:lnTo>
              <a:lnTo>
                <a:pt x="179920" y="0"/>
              </a:lnTo>
              <a:lnTo>
                <a:pt x="359841"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06FAEF3-AC57-A04F-A96C-C61C73A56824}">
      <dsp:nvSpPr>
        <dsp:cNvPr id="0" name=""/>
        <dsp:cNvSpPr/>
      </dsp:nvSpPr>
      <dsp:spPr>
        <a:xfrm>
          <a:off x="1801229" y="6369817"/>
          <a:ext cx="359841" cy="2707808"/>
        </a:xfrm>
        <a:custGeom>
          <a:avLst/>
          <a:gdLst/>
          <a:ahLst/>
          <a:cxnLst/>
          <a:rect l="0" t="0" r="0" b="0"/>
          <a:pathLst>
            <a:path>
              <a:moveTo>
                <a:pt x="0" y="2707808"/>
              </a:moveTo>
              <a:lnTo>
                <a:pt x="179920" y="2707808"/>
              </a:lnTo>
              <a:lnTo>
                <a:pt x="179920" y="0"/>
              </a:lnTo>
              <a:lnTo>
                <a:pt x="359841"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10727AE-255F-B849-87C8-292881420E93}">
      <dsp:nvSpPr>
        <dsp:cNvPr id="0" name=""/>
        <dsp:cNvSpPr/>
      </dsp:nvSpPr>
      <dsp:spPr>
        <a:xfrm>
          <a:off x="1801229" y="5596157"/>
          <a:ext cx="359841" cy="3481467"/>
        </a:xfrm>
        <a:custGeom>
          <a:avLst/>
          <a:gdLst/>
          <a:ahLst/>
          <a:cxnLst/>
          <a:rect l="0" t="0" r="0" b="0"/>
          <a:pathLst>
            <a:path>
              <a:moveTo>
                <a:pt x="0" y="3481467"/>
              </a:moveTo>
              <a:lnTo>
                <a:pt x="179920" y="3481467"/>
              </a:lnTo>
              <a:lnTo>
                <a:pt x="179920" y="0"/>
              </a:lnTo>
              <a:lnTo>
                <a:pt x="359841"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AEE2DC7-A099-BE4C-BEBC-73534FEB57CB}">
      <dsp:nvSpPr>
        <dsp:cNvPr id="0" name=""/>
        <dsp:cNvSpPr/>
      </dsp:nvSpPr>
      <dsp:spPr>
        <a:xfrm>
          <a:off x="2021" y="8803246"/>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0" u="none" kern="1200" dirty="0" smtClean="0">
              <a:latin typeface="Arial" charset="0"/>
              <a:ea typeface="Arial" charset="0"/>
              <a:cs typeface="Arial" charset="0"/>
            </a:rPr>
            <a:t>HOME</a:t>
          </a:r>
          <a:endParaRPr lang="en-GB" sz="1200" b="0" u="none" kern="1200" dirty="0">
            <a:latin typeface="Arial" charset="0"/>
            <a:ea typeface="Arial" charset="0"/>
            <a:cs typeface="Arial" charset="0"/>
          </a:endParaRPr>
        </a:p>
      </dsp:txBody>
      <dsp:txXfrm>
        <a:off x="2021" y="8803246"/>
        <a:ext cx="1799208" cy="548758"/>
      </dsp:txXfrm>
    </dsp:sp>
    <dsp:sp modelId="{35BD1122-F0DB-604D-B9F4-0B29624867F8}">
      <dsp:nvSpPr>
        <dsp:cNvPr id="0" name=""/>
        <dsp:cNvSpPr/>
      </dsp:nvSpPr>
      <dsp:spPr>
        <a:xfrm>
          <a:off x="2161071" y="5321778"/>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0" u="none" kern="1200" dirty="0" smtClean="0">
              <a:latin typeface="Arial" charset="0"/>
              <a:ea typeface="Arial" charset="0"/>
              <a:cs typeface="Arial" charset="0"/>
            </a:rPr>
            <a:t>About</a:t>
          </a:r>
          <a:endParaRPr lang="en-GB" sz="1200" b="0" u="none" kern="1200" dirty="0">
            <a:latin typeface="Arial" charset="0"/>
            <a:ea typeface="Arial" charset="0"/>
            <a:cs typeface="Arial" charset="0"/>
          </a:endParaRPr>
        </a:p>
      </dsp:txBody>
      <dsp:txXfrm>
        <a:off x="2161071" y="5321778"/>
        <a:ext cx="1799208" cy="548758"/>
      </dsp:txXfrm>
    </dsp:sp>
    <dsp:sp modelId="{AA48320E-10BC-D146-9300-F791E38A5D25}">
      <dsp:nvSpPr>
        <dsp:cNvPr id="0" name=""/>
        <dsp:cNvSpPr/>
      </dsp:nvSpPr>
      <dsp:spPr>
        <a:xfrm>
          <a:off x="2161071" y="6095438"/>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0" u="none" kern="1200" dirty="0" smtClean="0">
              <a:latin typeface="Arial" charset="0"/>
              <a:ea typeface="Arial" charset="0"/>
              <a:cs typeface="Arial" charset="0"/>
            </a:rPr>
            <a:t>Capabilities</a:t>
          </a:r>
          <a:endParaRPr lang="en-GB" sz="1200" b="0" u="none" kern="1200" dirty="0">
            <a:latin typeface="Arial" charset="0"/>
            <a:ea typeface="Arial" charset="0"/>
            <a:cs typeface="Arial" charset="0"/>
          </a:endParaRPr>
        </a:p>
      </dsp:txBody>
      <dsp:txXfrm>
        <a:off x="2161071" y="6095438"/>
        <a:ext cx="1799208" cy="548758"/>
      </dsp:txXfrm>
    </dsp:sp>
    <dsp:sp modelId="{95EE5E84-6D4B-2A40-A481-C12025C95C68}">
      <dsp:nvSpPr>
        <dsp:cNvPr id="0" name=""/>
        <dsp:cNvSpPr/>
      </dsp:nvSpPr>
      <dsp:spPr>
        <a:xfrm>
          <a:off x="4320120" y="2227140"/>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dirty="0" smtClean="0">
              <a:latin typeface="Arial" charset="0"/>
              <a:ea typeface="Arial" charset="0"/>
              <a:cs typeface="Arial" charset="0"/>
            </a:rPr>
            <a:t>Web and app conversion improvement and customer retention</a:t>
          </a:r>
          <a:endParaRPr lang="en-GB" sz="1200" b="0" u="none" kern="1200" dirty="0">
            <a:latin typeface="Arial" charset="0"/>
            <a:ea typeface="Arial" charset="0"/>
            <a:cs typeface="Arial" charset="0"/>
          </a:endParaRPr>
        </a:p>
      </dsp:txBody>
      <dsp:txXfrm>
        <a:off x="4320120" y="2227140"/>
        <a:ext cx="1799208" cy="548758"/>
      </dsp:txXfrm>
    </dsp:sp>
    <dsp:sp modelId="{C9AB8932-A58F-3648-9A84-627AF94829EA}">
      <dsp:nvSpPr>
        <dsp:cNvPr id="0" name=""/>
        <dsp:cNvSpPr/>
      </dsp:nvSpPr>
      <dsp:spPr>
        <a:xfrm>
          <a:off x="4320120" y="3000800"/>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smtClean="0">
              <a:latin typeface="Arial" charset="0"/>
              <a:ea typeface="Arial" charset="0"/>
              <a:cs typeface="Arial" charset="0"/>
            </a:rPr>
            <a:t>UX, web design and development</a:t>
          </a:r>
          <a:endParaRPr lang="en-US" sz="1200" b="0" u="none" kern="1200">
            <a:latin typeface="Arial" charset="0"/>
            <a:ea typeface="Arial" charset="0"/>
            <a:cs typeface="Arial" charset="0"/>
          </a:endParaRPr>
        </a:p>
      </dsp:txBody>
      <dsp:txXfrm>
        <a:off x="4320120" y="3000800"/>
        <a:ext cx="1799208" cy="548758"/>
      </dsp:txXfrm>
    </dsp:sp>
    <dsp:sp modelId="{6E0918D7-F61B-4745-A682-EE416B0258B4}">
      <dsp:nvSpPr>
        <dsp:cNvPr id="0" name=""/>
        <dsp:cNvSpPr/>
      </dsp:nvSpPr>
      <dsp:spPr>
        <a:xfrm>
          <a:off x="4320120" y="3774459"/>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smtClean="0">
              <a:latin typeface="Arial" charset="0"/>
              <a:ea typeface="Arial" charset="0"/>
              <a:cs typeface="Arial" charset="0"/>
            </a:rPr>
            <a:t>Content strategy, copywriting and professional writing</a:t>
          </a:r>
          <a:endParaRPr lang="en-US" sz="1200" b="0" u="none" kern="1200">
            <a:latin typeface="Arial" charset="0"/>
            <a:ea typeface="Arial" charset="0"/>
            <a:cs typeface="Arial" charset="0"/>
          </a:endParaRPr>
        </a:p>
      </dsp:txBody>
      <dsp:txXfrm>
        <a:off x="4320120" y="3774459"/>
        <a:ext cx="1799208" cy="548758"/>
      </dsp:txXfrm>
    </dsp:sp>
    <dsp:sp modelId="{8FDEC7FE-72EA-314C-9851-8F05629EAC51}">
      <dsp:nvSpPr>
        <dsp:cNvPr id="0" name=""/>
        <dsp:cNvSpPr/>
      </dsp:nvSpPr>
      <dsp:spPr>
        <a:xfrm>
          <a:off x="4320120" y="4548119"/>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smtClean="0">
              <a:latin typeface="Arial" charset="0"/>
              <a:ea typeface="Arial" charset="0"/>
              <a:cs typeface="Arial" charset="0"/>
            </a:rPr>
            <a:t>SEO and online marketing </a:t>
          </a:r>
          <a:endParaRPr lang="en-US" sz="1200" b="0" u="none" kern="1200">
            <a:latin typeface="Arial" charset="0"/>
            <a:ea typeface="Arial" charset="0"/>
            <a:cs typeface="Arial" charset="0"/>
          </a:endParaRPr>
        </a:p>
      </dsp:txBody>
      <dsp:txXfrm>
        <a:off x="4320120" y="4548119"/>
        <a:ext cx="1799208" cy="548758"/>
      </dsp:txXfrm>
    </dsp:sp>
    <dsp:sp modelId="{55613E30-8BEA-0C4C-824E-A5E40BDA7EF2}">
      <dsp:nvSpPr>
        <dsp:cNvPr id="0" name=""/>
        <dsp:cNvSpPr/>
      </dsp:nvSpPr>
      <dsp:spPr>
        <a:xfrm>
          <a:off x="4320120" y="5321778"/>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dirty="0" smtClean="0">
              <a:latin typeface="Arial" charset="0"/>
              <a:ea typeface="Arial" charset="0"/>
              <a:cs typeface="Arial" charset="0"/>
            </a:rPr>
            <a:t>Local SEO and online marketing for small businesses</a:t>
          </a:r>
          <a:endParaRPr lang="en-US" sz="1200" b="0" u="none" kern="1200" dirty="0">
            <a:latin typeface="Arial" charset="0"/>
            <a:ea typeface="Arial" charset="0"/>
            <a:cs typeface="Arial" charset="0"/>
          </a:endParaRPr>
        </a:p>
      </dsp:txBody>
      <dsp:txXfrm>
        <a:off x="4320120" y="5321778"/>
        <a:ext cx="1799208" cy="548758"/>
      </dsp:txXfrm>
    </dsp:sp>
    <dsp:sp modelId="{6551FA6E-4698-2343-975F-4EF82E19320A}">
      <dsp:nvSpPr>
        <dsp:cNvPr id="0" name=""/>
        <dsp:cNvSpPr/>
      </dsp:nvSpPr>
      <dsp:spPr>
        <a:xfrm>
          <a:off x="6479170" y="4548119"/>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dirty="0" smtClean="0">
              <a:latin typeface="Arial" charset="0"/>
              <a:ea typeface="Arial" charset="0"/>
              <a:cs typeface="Arial" charset="0"/>
            </a:rPr>
            <a:t>Essex</a:t>
          </a:r>
          <a:endParaRPr lang="en-US" sz="1200" b="0" u="none" kern="1200" dirty="0">
            <a:latin typeface="Arial" charset="0"/>
            <a:ea typeface="Arial" charset="0"/>
            <a:cs typeface="Arial" charset="0"/>
          </a:endParaRPr>
        </a:p>
      </dsp:txBody>
      <dsp:txXfrm>
        <a:off x="6479170" y="4548119"/>
        <a:ext cx="1799208" cy="548758"/>
      </dsp:txXfrm>
    </dsp:sp>
    <dsp:sp modelId="{AE3D4C47-18D8-A148-875F-C4501996E167}">
      <dsp:nvSpPr>
        <dsp:cNvPr id="0" name=""/>
        <dsp:cNvSpPr/>
      </dsp:nvSpPr>
      <dsp:spPr>
        <a:xfrm>
          <a:off x="6479170" y="5321778"/>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dirty="0" smtClean="0">
              <a:latin typeface="Arial" charset="0"/>
              <a:ea typeface="Arial" charset="0"/>
              <a:cs typeface="Arial" charset="0"/>
            </a:rPr>
            <a:t>London</a:t>
          </a:r>
        </a:p>
      </dsp:txBody>
      <dsp:txXfrm>
        <a:off x="6479170" y="5321778"/>
        <a:ext cx="1799208" cy="548758"/>
      </dsp:txXfrm>
    </dsp:sp>
    <dsp:sp modelId="{945804D3-1DAC-7042-8642-E0C600C36F04}">
      <dsp:nvSpPr>
        <dsp:cNvPr id="0" name=""/>
        <dsp:cNvSpPr/>
      </dsp:nvSpPr>
      <dsp:spPr>
        <a:xfrm>
          <a:off x="6479170" y="6095438"/>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smtClean="0">
              <a:latin typeface="Arial" charset="0"/>
              <a:ea typeface="Arial" charset="0"/>
              <a:cs typeface="Arial" charset="0"/>
            </a:rPr>
            <a:t>Norfolk </a:t>
          </a:r>
          <a:r>
            <a:rPr lang="en-US" sz="1200" b="0" u="none" kern="1200" dirty="0" smtClean="0">
              <a:latin typeface="Arial" charset="0"/>
              <a:ea typeface="Arial" charset="0"/>
              <a:cs typeface="Arial" charset="0"/>
            </a:rPr>
            <a:t>and Suffolk</a:t>
          </a:r>
          <a:endParaRPr lang="en-US" sz="1200" b="0" u="none" kern="1200" dirty="0">
            <a:latin typeface="Arial" charset="0"/>
            <a:ea typeface="Arial" charset="0"/>
            <a:cs typeface="Arial" charset="0"/>
          </a:endParaRPr>
        </a:p>
      </dsp:txBody>
      <dsp:txXfrm>
        <a:off x="6479170" y="6095438"/>
        <a:ext cx="1799208" cy="548758"/>
      </dsp:txXfrm>
    </dsp:sp>
    <dsp:sp modelId="{5A1FB7ED-7EC9-304B-8ECD-061C719CC80B}">
      <dsp:nvSpPr>
        <dsp:cNvPr id="0" name=""/>
        <dsp:cNvSpPr/>
      </dsp:nvSpPr>
      <dsp:spPr>
        <a:xfrm>
          <a:off x="4320120" y="6095438"/>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smtClean="0">
              <a:latin typeface="Arial" charset="0"/>
              <a:ea typeface="Arial" charset="0"/>
              <a:cs typeface="Arial" charset="0"/>
            </a:rPr>
            <a:t>Digital, app and creative strategy</a:t>
          </a:r>
          <a:endParaRPr lang="en-US" sz="1200" b="0" u="none" kern="1200">
            <a:latin typeface="Arial" charset="0"/>
            <a:ea typeface="Arial" charset="0"/>
            <a:cs typeface="Arial" charset="0"/>
          </a:endParaRPr>
        </a:p>
      </dsp:txBody>
      <dsp:txXfrm>
        <a:off x="4320120" y="6095438"/>
        <a:ext cx="1799208" cy="548758"/>
      </dsp:txXfrm>
    </dsp:sp>
    <dsp:sp modelId="{E9E94BF4-156D-2149-B2F1-8F8B4622FEAE}">
      <dsp:nvSpPr>
        <dsp:cNvPr id="0" name=""/>
        <dsp:cNvSpPr/>
      </dsp:nvSpPr>
      <dsp:spPr>
        <a:xfrm>
          <a:off x="4320120" y="6869097"/>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smtClean="0">
              <a:latin typeface="Arial" charset="0"/>
              <a:ea typeface="Arial" charset="0"/>
              <a:cs typeface="Arial" charset="0"/>
            </a:rPr>
            <a:t>e-Commerce design and development</a:t>
          </a:r>
          <a:endParaRPr lang="en-US" sz="1200" b="0" u="none" kern="1200">
            <a:latin typeface="Arial" charset="0"/>
            <a:ea typeface="Arial" charset="0"/>
            <a:cs typeface="Arial" charset="0"/>
          </a:endParaRPr>
        </a:p>
      </dsp:txBody>
      <dsp:txXfrm>
        <a:off x="4320120" y="6869097"/>
        <a:ext cx="1799208" cy="548758"/>
      </dsp:txXfrm>
    </dsp:sp>
    <dsp:sp modelId="{F8D27FFC-7671-5E40-A236-0984AA68BAA4}">
      <dsp:nvSpPr>
        <dsp:cNvPr id="0" name=""/>
        <dsp:cNvSpPr/>
      </dsp:nvSpPr>
      <dsp:spPr>
        <a:xfrm>
          <a:off x="4320120" y="7642757"/>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smtClean="0">
              <a:latin typeface="Arial" charset="0"/>
              <a:ea typeface="Arial" charset="0"/>
              <a:cs typeface="Arial" charset="0"/>
            </a:rPr>
            <a:t>Social media</a:t>
          </a:r>
          <a:endParaRPr lang="en-US" sz="1200" b="0" u="none" kern="1200">
            <a:latin typeface="Arial" charset="0"/>
            <a:ea typeface="Arial" charset="0"/>
            <a:cs typeface="Arial" charset="0"/>
          </a:endParaRPr>
        </a:p>
      </dsp:txBody>
      <dsp:txXfrm>
        <a:off x="4320120" y="7642757"/>
        <a:ext cx="1799208" cy="548758"/>
      </dsp:txXfrm>
    </dsp:sp>
    <dsp:sp modelId="{ED71F0EE-7E60-DF40-BA00-69C6BE27531E}">
      <dsp:nvSpPr>
        <dsp:cNvPr id="0" name=""/>
        <dsp:cNvSpPr/>
      </dsp:nvSpPr>
      <dsp:spPr>
        <a:xfrm>
          <a:off x="4320120" y="8416416"/>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smtClean="0">
              <a:latin typeface="Arial" charset="0"/>
              <a:ea typeface="Arial" charset="0"/>
              <a:cs typeface="Arial" charset="0"/>
            </a:rPr>
            <a:t>Virtual Reality, Augmented Reality and Wearables </a:t>
          </a:r>
          <a:endParaRPr lang="en-US" sz="1200" b="0" u="none" kern="1200">
            <a:latin typeface="Arial" charset="0"/>
            <a:ea typeface="Arial" charset="0"/>
            <a:cs typeface="Arial" charset="0"/>
          </a:endParaRPr>
        </a:p>
      </dsp:txBody>
      <dsp:txXfrm>
        <a:off x="4320120" y="8416416"/>
        <a:ext cx="1799208" cy="548758"/>
      </dsp:txXfrm>
    </dsp:sp>
    <dsp:sp modelId="{31940C27-8541-2F47-86B3-68783E655CF7}">
      <dsp:nvSpPr>
        <dsp:cNvPr id="0" name=""/>
        <dsp:cNvSpPr/>
      </dsp:nvSpPr>
      <dsp:spPr>
        <a:xfrm>
          <a:off x="4320120" y="9190075"/>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dirty="0" smtClean="0">
              <a:latin typeface="Arial" charset="0"/>
              <a:ea typeface="Arial" charset="0"/>
              <a:cs typeface="Arial" charset="0"/>
            </a:rPr>
            <a:t>Creating memorable brand and retail spaces</a:t>
          </a:r>
          <a:endParaRPr lang="en-US" sz="1200" b="0" u="none" kern="1200" dirty="0">
            <a:latin typeface="Arial" charset="0"/>
            <a:ea typeface="Arial" charset="0"/>
            <a:cs typeface="Arial" charset="0"/>
          </a:endParaRPr>
        </a:p>
      </dsp:txBody>
      <dsp:txXfrm>
        <a:off x="4320120" y="9190075"/>
        <a:ext cx="1799208" cy="548758"/>
      </dsp:txXfrm>
    </dsp:sp>
    <dsp:sp modelId="{944B8BB4-AD87-8C4A-9131-C61DC57CD1F1}">
      <dsp:nvSpPr>
        <dsp:cNvPr id="0" name=""/>
        <dsp:cNvSpPr/>
      </dsp:nvSpPr>
      <dsp:spPr>
        <a:xfrm>
          <a:off x="4320120" y="9963735"/>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u="none" kern="1200" dirty="0" smtClean="0">
              <a:solidFill>
                <a:schemeClr val="bg1"/>
              </a:solidFill>
              <a:latin typeface="Arial" charset="0"/>
              <a:ea typeface="Arial" charset="0"/>
              <a:cs typeface="Arial" charset="0"/>
            </a:rPr>
            <a:t>App design and development </a:t>
          </a:r>
          <a:endParaRPr lang="en-US" sz="1200" b="0" u="none" kern="1200" dirty="0">
            <a:solidFill>
              <a:schemeClr val="bg1"/>
            </a:solidFill>
            <a:latin typeface="Arial" charset="0"/>
            <a:ea typeface="Arial" charset="0"/>
            <a:cs typeface="Arial" charset="0"/>
          </a:endParaRPr>
        </a:p>
      </dsp:txBody>
      <dsp:txXfrm>
        <a:off x="4320120" y="9963735"/>
        <a:ext cx="1799208" cy="548758"/>
      </dsp:txXfrm>
    </dsp:sp>
    <dsp:sp modelId="{37244D43-7CEE-DF4E-B35D-2E0089001B4F}">
      <dsp:nvSpPr>
        <dsp:cNvPr id="0" name=""/>
        <dsp:cNvSpPr/>
      </dsp:nvSpPr>
      <dsp:spPr>
        <a:xfrm>
          <a:off x="2161071" y="10737394"/>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0" u="none" kern="1200" dirty="0" smtClean="0">
              <a:latin typeface="Arial" charset="0"/>
              <a:ea typeface="Arial" charset="0"/>
              <a:cs typeface="Arial" charset="0"/>
            </a:rPr>
            <a:t>Nuggets</a:t>
          </a:r>
        </a:p>
      </dsp:txBody>
      <dsp:txXfrm>
        <a:off x="2161071" y="10737394"/>
        <a:ext cx="1799208" cy="548758"/>
      </dsp:txXfrm>
    </dsp:sp>
    <dsp:sp modelId="{666D9144-362E-084A-91E4-787B110E4ADE}">
      <dsp:nvSpPr>
        <dsp:cNvPr id="0" name=""/>
        <dsp:cNvSpPr/>
      </dsp:nvSpPr>
      <dsp:spPr>
        <a:xfrm>
          <a:off x="4320120" y="10737394"/>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0" u="none" kern="1200" dirty="0" smtClean="0">
              <a:latin typeface="Arial" charset="0"/>
              <a:ea typeface="Arial" charset="0"/>
              <a:cs typeface="Arial" charset="0"/>
            </a:rPr>
            <a:t>Blog posts</a:t>
          </a:r>
        </a:p>
      </dsp:txBody>
      <dsp:txXfrm>
        <a:off x="4320120" y="10737394"/>
        <a:ext cx="1799208" cy="548758"/>
      </dsp:txXfrm>
    </dsp:sp>
    <dsp:sp modelId="{03B22219-2174-6846-B206-FAEBF8F09A39}">
      <dsp:nvSpPr>
        <dsp:cNvPr id="0" name=""/>
        <dsp:cNvSpPr/>
      </dsp:nvSpPr>
      <dsp:spPr>
        <a:xfrm>
          <a:off x="2161071" y="11511054"/>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0" u="none" kern="1200" dirty="0" smtClean="0">
              <a:latin typeface="Arial" charset="0"/>
              <a:ea typeface="Arial" charset="0"/>
              <a:cs typeface="Arial" charset="0"/>
            </a:rPr>
            <a:t>Testimonials</a:t>
          </a:r>
          <a:endParaRPr lang="en-GB" sz="1200" b="0" u="none" kern="1200" dirty="0">
            <a:latin typeface="Arial" charset="0"/>
            <a:ea typeface="Arial" charset="0"/>
            <a:cs typeface="Arial" charset="0"/>
          </a:endParaRPr>
        </a:p>
      </dsp:txBody>
      <dsp:txXfrm>
        <a:off x="2161071" y="11511054"/>
        <a:ext cx="1799208" cy="548758"/>
      </dsp:txXfrm>
    </dsp:sp>
    <dsp:sp modelId="{278C0303-4F44-B949-B14F-61093453DCF4}">
      <dsp:nvSpPr>
        <dsp:cNvPr id="0" name=""/>
        <dsp:cNvSpPr/>
      </dsp:nvSpPr>
      <dsp:spPr>
        <a:xfrm>
          <a:off x="2161071" y="12284713"/>
          <a:ext cx="1799208" cy="5487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0" u="none" kern="1200" dirty="0" smtClean="0">
              <a:latin typeface="Arial" charset="0"/>
              <a:ea typeface="Arial" charset="0"/>
              <a:cs typeface="Arial" charset="0"/>
            </a:rPr>
            <a:t>Contact</a:t>
          </a:r>
          <a:endParaRPr lang="en-GB" sz="1200" b="0" u="none" kern="1200" dirty="0">
            <a:latin typeface="Arial" charset="0"/>
            <a:ea typeface="Arial" charset="0"/>
            <a:cs typeface="Arial" charset="0"/>
          </a:endParaRPr>
        </a:p>
      </dsp:txBody>
      <dsp:txXfrm>
        <a:off x="2161071" y="12284713"/>
        <a:ext cx="1799208" cy="54875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945943"/>
            <a:ext cx="8161020" cy="6266897"/>
          </a:xfrm>
        </p:spPr>
        <p:txBody>
          <a:bodyPr anchor="b"/>
          <a:lstStyle>
            <a:lvl1pPr algn="ctr">
              <a:defRPr sz="6300"/>
            </a:lvl1pPr>
          </a:lstStyle>
          <a:p>
            <a:r>
              <a:rPr lang="en-US" smtClean="0"/>
              <a:t>Click to edit Master title style</a:t>
            </a:r>
            <a:endParaRPr lang="en-US" dirty="0"/>
          </a:p>
        </p:txBody>
      </p:sp>
      <p:sp>
        <p:nvSpPr>
          <p:cNvPr id="3" name="Subtitle 2"/>
          <p:cNvSpPr>
            <a:spLocks noGrp="1"/>
          </p:cNvSpPr>
          <p:nvPr>
            <p:ph type="subTitle" idx="1"/>
          </p:nvPr>
        </p:nvSpPr>
        <p:spPr>
          <a:xfrm>
            <a:off x="1200150" y="9454516"/>
            <a:ext cx="7200900" cy="4345992"/>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5604A61-803B-B14E-8859-B21FA504C23F}" type="datetimeFigureOut">
              <a:rPr lang="en-GB" smtClean="0"/>
              <a:t>17/12/2017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604A61-803B-B14E-8859-B21FA504C23F}" type="datetimeFigureOut">
              <a:rPr lang="en-GB" smtClean="0"/>
              <a:t>17/12/2017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59" y="958369"/>
            <a:ext cx="2070259" cy="1525473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60083" y="958369"/>
            <a:ext cx="6090761" cy="152547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604A61-803B-B14E-8859-B21FA504C23F}" type="datetimeFigureOut">
              <a:rPr lang="en-GB" smtClean="0"/>
              <a:t>17/12/2017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604A61-803B-B14E-8859-B21FA504C23F}" type="datetimeFigureOut">
              <a:rPr lang="en-GB" smtClean="0"/>
              <a:t>17/12/2017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5082" y="4487671"/>
            <a:ext cx="8281035" cy="7487774"/>
          </a:xfrm>
        </p:spPr>
        <p:txBody>
          <a:bodyPr anchor="b"/>
          <a:lstStyle>
            <a:lvl1pPr>
              <a:defRPr sz="6300"/>
            </a:lvl1pPr>
          </a:lstStyle>
          <a:p>
            <a:r>
              <a:rPr lang="en-US" smtClean="0"/>
              <a:t>Click to edit Master title style</a:t>
            </a:r>
            <a:endParaRPr lang="en-US" dirty="0"/>
          </a:p>
        </p:txBody>
      </p:sp>
      <p:sp>
        <p:nvSpPr>
          <p:cNvPr id="3" name="Text Placeholder 2"/>
          <p:cNvSpPr>
            <a:spLocks noGrp="1"/>
          </p:cNvSpPr>
          <p:nvPr>
            <p:ph type="body" idx="1"/>
          </p:nvPr>
        </p:nvSpPr>
        <p:spPr>
          <a:xfrm>
            <a:off x="655082" y="12046282"/>
            <a:ext cx="8281035" cy="3937644"/>
          </a:xfrm>
        </p:spPr>
        <p:txBody>
          <a:bodyPr/>
          <a:lstStyle>
            <a:lvl1pPr marL="0" indent="0">
              <a:buNone/>
              <a:defRPr sz="2520">
                <a:solidFill>
                  <a:schemeClr val="tx1"/>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604A61-803B-B14E-8859-B21FA504C23F}" type="datetimeFigureOut">
              <a:rPr lang="en-GB" smtClean="0"/>
              <a:t>17/12/2017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60083" y="4791843"/>
            <a:ext cx="4080510" cy="114212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0608" y="4791843"/>
            <a:ext cx="4080510" cy="114212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604A61-803B-B14E-8859-B21FA504C23F}" type="datetimeFigureOut">
              <a:rPr lang="en-GB" smtClean="0"/>
              <a:t>17/12/2017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1333" y="958373"/>
            <a:ext cx="8281035" cy="347929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61334" y="4412664"/>
            <a:ext cx="4061757" cy="2162578"/>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smtClean="0"/>
              <a:t>Click to edit Master text styles</a:t>
            </a:r>
          </a:p>
        </p:txBody>
      </p:sp>
      <p:sp>
        <p:nvSpPr>
          <p:cNvPr id="4" name="Content Placeholder 3"/>
          <p:cNvSpPr>
            <a:spLocks noGrp="1"/>
          </p:cNvSpPr>
          <p:nvPr>
            <p:ph sz="half" idx="2"/>
          </p:nvPr>
        </p:nvSpPr>
        <p:spPr>
          <a:xfrm>
            <a:off x="661334" y="6575242"/>
            <a:ext cx="4061757" cy="96711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0608" y="4412664"/>
            <a:ext cx="4081761" cy="2162578"/>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smtClean="0"/>
              <a:t>Click to edit Master text styles</a:t>
            </a:r>
          </a:p>
        </p:txBody>
      </p:sp>
      <p:sp>
        <p:nvSpPr>
          <p:cNvPr id="6" name="Content Placeholder 5"/>
          <p:cNvSpPr>
            <a:spLocks noGrp="1"/>
          </p:cNvSpPr>
          <p:nvPr>
            <p:ph sz="quarter" idx="4"/>
          </p:nvPr>
        </p:nvSpPr>
        <p:spPr>
          <a:xfrm>
            <a:off x="4860608" y="6575242"/>
            <a:ext cx="4081761" cy="96711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604A61-803B-B14E-8859-B21FA504C23F}" type="datetimeFigureOut">
              <a:rPr lang="en-GB" smtClean="0"/>
              <a:t>17/12/2017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5604A61-803B-B14E-8859-B21FA504C23F}" type="datetimeFigureOut">
              <a:rPr lang="en-GB" smtClean="0"/>
              <a:t>17/12/2017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604A61-803B-B14E-8859-B21FA504C23F}" type="datetimeFigureOut">
              <a:rPr lang="en-GB" smtClean="0"/>
              <a:t>17/12/2017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3" y="1200044"/>
            <a:ext cx="3096637" cy="4200155"/>
          </a:xfrm>
        </p:spPr>
        <p:txBody>
          <a:bodyPr anchor="b"/>
          <a:lstStyle>
            <a:lvl1pPr>
              <a:defRPr sz="3360"/>
            </a:lvl1pPr>
          </a:lstStyle>
          <a:p>
            <a:r>
              <a:rPr lang="en-US" smtClean="0"/>
              <a:t>Click to edit Master title style</a:t>
            </a:r>
            <a:endParaRPr lang="en-US" dirty="0"/>
          </a:p>
        </p:txBody>
      </p:sp>
      <p:sp>
        <p:nvSpPr>
          <p:cNvPr id="3" name="Content Placeholder 2"/>
          <p:cNvSpPr>
            <a:spLocks noGrp="1"/>
          </p:cNvSpPr>
          <p:nvPr>
            <p:ph idx="1"/>
          </p:nvPr>
        </p:nvSpPr>
        <p:spPr>
          <a:xfrm>
            <a:off x="4081760" y="2591766"/>
            <a:ext cx="4860608" cy="12792138"/>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61333" y="5400199"/>
            <a:ext cx="3096637" cy="10004536"/>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604A61-803B-B14E-8859-B21FA504C23F}" type="datetimeFigureOut">
              <a:rPr lang="en-GB" smtClean="0"/>
              <a:t>17/12/2017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3" y="1200044"/>
            <a:ext cx="3096637" cy="4200155"/>
          </a:xfrm>
        </p:spPr>
        <p:txBody>
          <a:bodyPr anchor="b"/>
          <a:lstStyle>
            <a:lvl1pPr>
              <a:defRPr sz="33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81760" y="2591766"/>
            <a:ext cx="4860608" cy="12792138"/>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61333" y="5400199"/>
            <a:ext cx="3096637" cy="10004536"/>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604A61-803B-B14E-8859-B21FA504C23F}" type="datetimeFigureOut">
              <a:rPr lang="en-GB" smtClean="0"/>
              <a:t>17/12/2017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5C803D-F77F-D34F-ACF7-518052033DFB}"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958373"/>
            <a:ext cx="8281035" cy="347929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60083" y="4791843"/>
            <a:ext cx="8281035" cy="1142125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60083" y="16683952"/>
            <a:ext cx="2160270" cy="958369"/>
          </a:xfrm>
          <a:prstGeom prst="rect">
            <a:avLst/>
          </a:prstGeom>
        </p:spPr>
        <p:txBody>
          <a:bodyPr vert="horz" lIns="91440" tIns="45720" rIns="91440" bIns="45720" rtlCol="0" anchor="ctr"/>
          <a:lstStyle>
            <a:lvl1pPr algn="l">
              <a:defRPr sz="1260">
                <a:solidFill>
                  <a:schemeClr val="tx1">
                    <a:tint val="75000"/>
                  </a:schemeClr>
                </a:solidFill>
              </a:defRPr>
            </a:lvl1pPr>
          </a:lstStyle>
          <a:p>
            <a:fld id="{05604A61-803B-B14E-8859-B21FA504C23F}" type="datetimeFigureOut">
              <a:rPr lang="en-GB" smtClean="0"/>
              <a:t>17/12/2017</a:t>
            </a:fld>
            <a:endParaRPr lang="en-GB"/>
          </a:p>
        </p:txBody>
      </p:sp>
      <p:sp>
        <p:nvSpPr>
          <p:cNvPr id="5" name="Footer Placeholder 4"/>
          <p:cNvSpPr>
            <a:spLocks noGrp="1"/>
          </p:cNvSpPr>
          <p:nvPr>
            <p:ph type="ftr" sz="quarter" idx="3"/>
          </p:nvPr>
        </p:nvSpPr>
        <p:spPr>
          <a:xfrm>
            <a:off x="3180398" y="16683952"/>
            <a:ext cx="3240405" cy="958369"/>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780848" y="16683952"/>
            <a:ext cx="2160270" cy="958369"/>
          </a:xfrm>
          <a:prstGeom prst="rect">
            <a:avLst/>
          </a:prstGeom>
        </p:spPr>
        <p:txBody>
          <a:bodyPr vert="horz" lIns="91440" tIns="45720" rIns="91440" bIns="45720" rtlCol="0" anchor="ctr"/>
          <a:lstStyle>
            <a:lvl1pPr algn="r">
              <a:defRPr sz="1260">
                <a:solidFill>
                  <a:schemeClr val="tx1">
                    <a:tint val="75000"/>
                  </a:schemeClr>
                </a:solidFill>
              </a:defRPr>
            </a:lvl1pPr>
          </a:lstStyle>
          <a:p>
            <a:fld id="{A55C803D-F77F-D34F-ACF7-518052033DFB}" type="slidenum">
              <a:rPr lang="en-GB" smtClean="0"/>
              <a:t>‹#›</a:t>
            </a:fld>
            <a:endParaRPr lang="en-GB"/>
          </a:p>
        </p:txBody>
      </p:sp>
    </p:spTree>
    <p:extLst>
      <p:ext uri="{BB962C8B-B14F-4D97-AF65-F5344CB8AC3E}">
        <p14:creationId xmlns:p14="http://schemas.microsoft.com/office/powerpoint/2010/main" val="21011070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hyperlink" Target="https://undsgn.com/uncode/portfolio/centered-stac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undsgn.com/uncode/features/rows-columns/" TargetMode="External"/><Relationship Id="rId4" Type="http://schemas.openxmlformats.org/officeDocument/2006/relationships/image" Target="../media/image11.png"/><Relationship Id="rId5" Type="http://schemas.openxmlformats.org/officeDocument/2006/relationships/hyperlink" Target="https://undsgn.com/uncode/portfolio/centered-custom-one/" TargetMode="External"/><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 Id="rId3" Type="http://schemas.openxmlformats.org/officeDocument/2006/relationships/hyperlink" Target="https://undsgn.com/uncode/portfolio/centered-custom-tw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undsgn.com/uncode/portfolio/sidebar-stack/" TargetMode="External"/><Relationship Id="rId3" Type="http://schemas.openxmlformats.org/officeDocument/2006/relationships/image" Target="../media/image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hyperlink" Target="https://undsgn.com/uncode/portfolio/centered-stac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hyperlink" Target="https://undsgn.com/uncode/portfolio/centered-stac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hyperlink" Target="https://undsgn.com/uncode/pages/services-clean/" TargetMode="External"/><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hyperlink" Target="https://undsgn.com/uncode/features/typograph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hyperlink" Target="https://undsgn.com/uncode/homepages/creative-digital-agenc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hyperlink" Target="https://undsgn.com/uncode/pages/services-clea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undsgn.com/uncode/blog/blog-boxed-bigtext/" TargetMode="External"/><Relationship Id="rId3"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hyperlink" Target="https://undsgn.com/uncode/pages/contact-clean/" TargetMode="External"/><Relationship Id="rId4" Type="http://schemas.openxmlformats.org/officeDocument/2006/relationships/image" Target="../media/image5.png"/><Relationship Id="rId5" Type="http://schemas.openxmlformats.org/officeDocument/2006/relationships/hyperlink" Target="https://undsgn.com/uncode/features/contact-forms/" TargetMode="External"/><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hyperlink" Target="https://undsgn.com/uncode/portfolio/sidebar-custom-on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undsgn.com/uncode/portfolio/sidebar-stack/" TargetMode="External"/><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undsgn.com/uncode/portfolio/sidebar-custom-one/" TargetMode="External"/><Relationship Id="rId3"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hyperlink" Target="https://undsgn.com/uncode/portfolio/centered-sta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21192921"/>
              </p:ext>
            </p:extLst>
          </p:nvPr>
        </p:nvGraphicFramePr>
        <p:xfrm>
          <a:off x="739913" y="377272"/>
          <a:ext cx="8280400" cy="1506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30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2572" y="3023776"/>
            <a:ext cx="2672443" cy="11664732"/>
          </a:xfrm>
          <a:prstGeom prst="rect">
            <a:avLst/>
          </a:prstGeom>
        </p:spPr>
        <p:txBody>
          <a:bodyPr wrap="square">
            <a:spAutoFit/>
          </a:bodyPr>
          <a:lstStyle/>
          <a:p>
            <a:r>
              <a:rPr lang="en-GB" sz="1600" dirty="0">
                <a:latin typeface="Aaux ProBold SC" charset="0"/>
                <a:ea typeface="Aaux ProBold SC" charset="0"/>
                <a:cs typeface="Aaux ProBold SC" charset="0"/>
              </a:rPr>
              <a:t>Localised SEO and online marketing for small businesses</a:t>
            </a:r>
          </a:p>
          <a:p>
            <a:endParaRPr lang="en-GB" sz="1600" dirty="0"/>
          </a:p>
          <a:p>
            <a:r>
              <a:rPr lang="en-GB" sz="1600" dirty="0">
                <a:latin typeface="Aaux ProLight" charset="0"/>
                <a:ea typeface="Aaux ProLight" charset="0"/>
                <a:cs typeface="Aaux ProLight" charset="0"/>
              </a:rPr>
              <a:t>We will produce a free SEO marketing report for your website and touchpoints and show you exactly where you are on your local or regional map. Then it’s up to you to choose how you want to proceed. We provide services to optimise the copy on your website to suit your business focus, create content throughout various channels that will get seen by more people, look at how you can improve your visual identity and make sure you’re submitted to as many online directories as possible.</a:t>
            </a:r>
          </a:p>
          <a:p>
            <a:endParaRPr lang="en-GB" sz="1600" dirty="0">
              <a:latin typeface="Aaux ProLight" charset="0"/>
              <a:ea typeface="Aaux ProLight" charset="0"/>
              <a:cs typeface="Aaux ProLight" charset="0"/>
            </a:endParaRPr>
          </a:p>
          <a:p>
            <a:r>
              <a:rPr lang="en-GB" sz="1600" dirty="0">
                <a:latin typeface="Aaux ProLight" charset="0"/>
                <a:ea typeface="Aaux ProLight" charset="0"/>
                <a:cs typeface="Aaux ProLight" charset="0"/>
              </a:rPr>
              <a:t>When 73% of consumers lose trust in a brand which has an incorrect online listing and when 43% of all Google searches are local, using local and regional SEO within your region, or even your town, has never been more important or effective. We’ll submit your business listing to 525 UK directories including Google, Bing, </a:t>
            </a:r>
            <a:r>
              <a:rPr lang="en-GB" sz="1600" dirty="0" err="1">
                <a:latin typeface="Aaux ProLight" charset="0"/>
                <a:ea typeface="Aaux ProLight" charset="0"/>
                <a:cs typeface="Aaux ProLight" charset="0"/>
              </a:rPr>
              <a:t>Freeindex</a:t>
            </a:r>
            <a:r>
              <a:rPr lang="en-GB" sz="1600" dirty="0">
                <a:latin typeface="Aaux ProLight" charset="0"/>
                <a:ea typeface="Aaux ProLight" charset="0"/>
                <a:cs typeface="Aaux ProLight" charset="0"/>
              </a:rPr>
              <a:t>, 192.com, Scoot and Yell. Then monthly, or as you require it, we’ll ensure that all of your information across all directories is up to date and correct using our centralised platform, a service that will help with your local SEO ranking against your competitors. We save you time letting you focus on what really matters - your business. </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7309" y="2599531"/>
            <a:ext cx="4400067" cy="12801600"/>
          </a:xfrm>
          <a:prstGeom prst="rect">
            <a:avLst/>
          </a:prstGeom>
        </p:spPr>
      </p:pic>
      <p:sp>
        <p:nvSpPr>
          <p:cNvPr id="6" name="Rectangle 5"/>
          <p:cNvSpPr/>
          <p:nvPr/>
        </p:nvSpPr>
        <p:spPr>
          <a:xfrm>
            <a:off x="1" y="2599531"/>
            <a:ext cx="1349827" cy="2372894"/>
          </a:xfrm>
          <a:prstGeom prst="rect">
            <a:avLst/>
          </a:prstGeom>
        </p:spPr>
        <p:txBody>
          <a:bodyPr wrap="square">
            <a:spAutoFit/>
          </a:bodyPr>
          <a:lstStyle/>
          <a:p>
            <a:r>
              <a:rPr lang="en-GB" dirty="0">
                <a:hlinkClick r:id="rId3"/>
              </a:rPr>
              <a:t>https://undsgn.com/uncode/portfolio/centered-stack/</a:t>
            </a:r>
            <a:endParaRPr lang="en-GB" dirty="0"/>
          </a:p>
          <a:p>
            <a:endParaRPr lang="en-GB" dirty="0"/>
          </a:p>
        </p:txBody>
      </p:sp>
      <p:cxnSp>
        <p:nvCxnSpPr>
          <p:cNvPr id="7" name="Straight Connector 6"/>
          <p:cNvCxnSpPr/>
          <p:nvPr/>
        </p:nvCxnSpPr>
        <p:spPr>
          <a:xfrm flipH="1">
            <a:off x="1981200" y="4754902"/>
            <a:ext cx="3505200" cy="8773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46515" y="4972425"/>
            <a:ext cx="3635829" cy="85999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733801" y="4021887"/>
            <a:ext cx="2471057" cy="3193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028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2010" y="450015"/>
            <a:ext cx="3200962" cy="12801600"/>
          </a:xfrm>
          <a:prstGeom prst="rect">
            <a:avLst/>
          </a:prstGeom>
        </p:spPr>
      </p:pic>
      <p:sp>
        <p:nvSpPr>
          <p:cNvPr id="4" name="Rectangle 3"/>
          <p:cNvSpPr/>
          <p:nvPr/>
        </p:nvSpPr>
        <p:spPr>
          <a:xfrm>
            <a:off x="6014358" y="450016"/>
            <a:ext cx="3586842" cy="11172289"/>
          </a:xfrm>
          <a:prstGeom prst="rect">
            <a:avLst/>
          </a:prstGeom>
        </p:spPr>
        <p:txBody>
          <a:bodyPr wrap="square">
            <a:spAutoFit/>
          </a:bodyPr>
          <a:lstStyle/>
          <a:p>
            <a:r>
              <a:rPr lang="en-GB" sz="1800" dirty="0">
                <a:latin typeface="Aaux ProBold SC" charset="0"/>
                <a:ea typeface="Aaux ProBold SC" charset="0"/>
                <a:cs typeface="Aaux ProBold SC" charset="0"/>
              </a:rPr>
              <a:t>Award-winning digital, app and creative strategy</a:t>
            </a:r>
          </a:p>
          <a:p>
            <a:endParaRPr lang="en-GB" sz="1800" dirty="0"/>
          </a:p>
          <a:p>
            <a:r>
              <a:rPr lang="en-GB" sz="1800" dirty="0">
                <a:latin typeface="Aaux ProLight" charset="0"/>
                <a:ea typeface="Aaux ProLight" charset="0"/>
                <a:cs typeface="Aaux ProLight" charset="0"/>
              </a:rPr>
              <a:t>The existential threat of the digital age is causing disruption to many businesses that do not have the talent to shift with their customers fast enough.</a:t>
            </a:r>
          </a:p>
          <a:p>
            <a:endParaRPr lang="en-GB" sz="1800" dirty="0">
              <a:latin typeface="Aaux ProLight" charset="0"/>
              <a:ea typeface="Aaux ProLight" charset="0"/>
              <a:cs typeface="Aaux ProLight" charset="0"/>
            </a:endParaRPr>
          </a:p>
          <a:p>
            <a:r>
              <a:rPr lang="en-GB" sz="1800" dirty="0">
                <a:latin typeface="Aaux ProLight" charset="0"/>
                <a:ea typeface="Aaux ProLight" charset="0"/>
                <a:cs typeface="Aaux ProLight" charset="0"/>
              </a:rPr>
              <a:t>These could be some of the questions you are asking yourself:</a:t>
            </a:r>
          </a:p>
          <a:p>
            <a:endParaRPr lang="en-GB" sz="1800" dirty="0">
              <a:latin typeface="Aaux ProLight" charset="0"/>
              <a:ea typeface="Aaux ProLight" charset="0"/>
              <a:cs typeface="Aaux ProLight" charset="0"/>
            </a:endParaRPr>
          </a:p>
          <a:p>
            <a:pPr marL="285750" indent="-285750">
              <a:buFont typeface="Arial" charset="0"/>
              <a:buChar char="•"/>
            </a:pPr>
            <a:r>
              <a:rPr lang="en-GB" sz="1800" dirty="0">
                <a:latin typeface="Aaux ProLight" charset="0"/>
                <a:ea typeface="Aaux ProLight" charset="0"/>
                <a:cs typeface="Aaux ProLight" charset="0"/>
              </a:rPr>
              <a:t>How can I improve the mobility of my team around the country?</a:t>
            </a:r>
          </a:p>
          <a:p>
            <a:pPr marL="285750" indent="-285750">
              <a:buFont typeface="Arial" charset="0"/>
              <a:buChar char="•"/>
            </a:pPr>
            <a:r>
              <a:rPr lang="en-GB" sz="1800" dirty="0">
                <a:latin typeface="Aaux ProLight" charset="0"/>
                <a:ea typeface="Aaux ProLight" charset="0"/>
                <a:cs typeface="Aaux ProLight" charset="0"/>
              </a:rPr>
              <a:t>Why are B2B &amp; B2C purchase cycles the way they are for my business? </a:t>
            </a:r>
          </a:p>
          <a:p>
            <a:pPr marL="285750" indent="-285750">
              <a:buFont typeface="Arial" charset="0"/>
              <a:buChar char="•"/>
            </a:pPr>
            <a:r>
              <a:rPr lang="en-GB" sz="1800" dirty="0">
                <a:latin typeface="Aaux ProLight" charset="0"/>
                <a:ea typeface="Aaux ProLight" charset="0"/>
                <a:cs typeface="Aaux ProLight" charset="0"/>
              </a:rPr>
              <a:t>I need an effective, memorable and measurable campaign.</a:t>
            </a:r>
          </a:p>
          <a:p>
            <a:pPr marL="285750" indent="-285750">
              <a:buFont typeface="Arial" charset="0"/>
              <a:buChar char="•"/>
            </a:pPr>
            <a:r>
              <a:rPr lang="en-GB" sz="1800" dirty="0">
                <a:latin typeface="Aaux ProLight" charset="0"/>
                <a:ea typeface="Aaux ProLight" charset="0"/>
                <a:cs typeface="Aaux ProLight" charset="0"/>
              </a:rPr>
              <a:t>Can you give me better ROI on my e-commerce shop?</a:t>
            </a:r>
          </a:p>
          <a:p>
            <a:pPr marL="285750" indent="-285750">
              <a:buFont typeface="Arial" charset="0"/>
              <a:buChar char="•"/>
            </a:pPr>
            <a:r>
              <a:rPr lang="en-GB" sz="1800" dirty="0">
                <a:latin typeface="Aaux ProLight" charset="0"/>
                <a:ea typeface="Aaux ProLight" charset="0"/>
                <a:cs typeface="Aaux ProLight" charset="0"/>
              </a:rPr>
              <a:t>My company needs online brand ambassadors.</a:t>
            </a:r>
          </a:p>
          <a:p>
            <a:pPr marL="285750" indent="-285750">
              <a:buFont typeface="Arial" charset="0"/>
              <a:buChar char="•"/>
            </a:pPr>
            <a:r>
              <a:rPr lang="en-GB" sz="1800" dirty="0">
                <a:latin typeface="Aaux ProLight" charset="0"/>
                <a:ea typeface="Aaux ProLight" charset="0"/>
                <a:cs typeface="Aaux ProLight" charset="0"/>
              </a:rPr>
              <a:t>I need to develop actionable insights.</a:t>
            </a:r>
          </a:p>
          <a:p>
            <a:pPr marL="285750" indent="-285750">
              <a:buFont typeface="Arial" charset="0"/>
              <a:buChar char="•"/>
            </a:pPr>
            <a:r>
              <a:rPr lang="en-GB" sz="1800" dirty="0">
                <a:latin typeface="Aaux ProLight" charset="0"/>
                <a:ea typeface="Aaux ProLight" charset="0"/>
                <a:cs typeface="Aaux ProLight" charset="0"/>
              </a:rPr>
              <a:t>How can I improve customer support using digital?</a:t>
            </a:r>
          </a:p>
          <a:p>
            <a:pPr marL="285750" indent="-285750">
              <a:buFont typeface="Arial" charset="0"/>
              <a:buChar char="•"/>
            </a:pPr>
            <a:r>
              <a:rPr lang="en-GB" sz="1800" dirty="0">
                <a:latin typeface="Aaux ProLight" charset="0"/>
                <a:ea typeface="Aaux ProLight" charset="0"/>
                <a:cs typeface="Aaux ProLight" charset="0"/>
              </a:rPr>
              <a:t>We need clear value propositions for our products online.</a:t>
            </a:r>
          </a:p>
          <a:p>
            <a:endParaRPr lang="en-GB" sz="1800" dirty="0">
              <a:latin typeface="Aaux ProLight" charset="0"/>
              <a:ea typeface="Aaux ProLight" charset="0"/>
              <a:cs typeface="Aaux ProLight" charset="0"/>
            </a:endParaRPr>
          </a:p>
          <a:p>
            <a:r>
              <a:rPr lang="en-GB" sz="1800" dirty="0">
                <a:latin typeface="Aaux ProLight" charset="0"/>
                <a:ea typeface="Aaux ProLight" charset="0"/>
                <a:cs typeface="Aaux ProLight" charset="0"/>
              </a:rPr>
              <a:t>WLW FUTURE will reveal how your business can become more efficient and how we can add value to create more customer-centric products and services that are as agile as your digital customers. We can help you deliver your idea, </a:t>
            </a:r>
            <a:r>
              <a:rPr lang="en-GB" sz="1800" dirty="0" err="1">
                <a:latin typeface="Aaux ProLight" charset="0"/>
                <a:ea typeface="Aaux ProLight" charset="0"/>
                <a:cs typeface="Aaux ProLight" charset="0"/>
              </a:rPr>
              <a:t>startup</a:t>
            </a:r>
            <a:r>
              <a:rPr lang="en-GB" sz="1800" dirty="0">
                <a:latin typeface="Aaux ProLight" charset="0"/>
                <a:ea typeface="Aaux ProLight" charset="0"/>
                <a:cs typeface="Aaux ProLight" charset="0"/>
              </a:rPr>
              <a:t>, product, brand, story or service to your customers in the only way, the right way.</a:t>
            </a:r>
          </a:p>
        </p:txBody>
      </p:sp>
      <p:cxnSp>
        <p:nvCxnSpPr>
          <p:cNvPr id="8" name="Straight Arrow Connector 7"/>
          <p:cNvCxnSpPr/>
          <p:nvPr/>
        </p:nvCxnSpPr>
        <p:spPr>
          <a:xfrm flipH="1">
            <a:off x="4373928" y="1506227"/>
            <a:ext cx="1640430" cy="5764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373928" y="4868488"/>
            <a:ext cx="1907086" cy="5172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209014" y="9031916"/>
            <a:ext cx="1759898"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8923" y="6692426"/>
            <a:ext cx="2065045" cy="10272043"/>
          </a:xfrm>
          <a:prstGeom prst="rect">
            <a:avLst/>
          </a:prstGeom>
        </p:spPr>
        <p:txBody>
          <a:bodyPr wrap="square">
            <a:spAutoFit/>
          </a:bodyPr>
          <a:lstStyle/>
          <a:p>
            <a:r>
              <a:rPr lang="en-GB" sz="1050" dirty="0">
                <a:latin typeface="Aaux ProLight" charset="0"/>
                <a:ea typeface="Aaux ProLight" charset="0"/>
                <a:cs typeface="Aaux ProLight" charset="0"/>
              </a:rPr>
              <a:t>Discovery</a:t>
            </a:r>
          </a:p>
          <a:p>
            <a:endParaRPr lang="en-GB" sz="1050" dirty="0">
              <a:latin typeface="Aaux ProLight" charset="0"/>
              <a:ea typeface="Aaux ProLight" charset="0"/>
              <a:cs typeface="Aaux ProLight" charset="0"/>
            </a:endParaRPr>
          </a:p>
          <a:p>
            <a:r>
              <a:rPr lang="en-GB" sz="1050" dirty="0">
                <a:latin typeface="Aaux ProLight" charset="0"/>
                <a:ea typeface="Aaux ProLight" charset="0"/>
                <a:cs typeface="Aaux ProLight" charset="0"/>
              </a:rPr>
              <a:t>Workshops</a:t>
            </a:r>
          </a:p>
          <a:p>
            <a:r>
              <a:rPr lang="en-GB" sz="1050" dirty="0">
                <a:latin typeface="Aaux ProLight" charset="0"/>
                <a:ea typeface="Aaux ProLight" charset="0"/>
                <a:cs typeface="Aaux ProLight" charset="0"/>
              </a:rPr>
              <a:t>Vision and objectives</a:t>
            </a:r>
          </a:p>
          <a:p>
            <a:r>
              <a:rPr lang="en-GB" sz="1050" dirty="0">
                <a:latin typeface="Aaux ProLight" charset="0"/>
                <a:ea typeface="Aaux ProLight" charset="0"/>
                <a:cs typeface="Aaux ProLight" charset="0"/>
              </a:rPr>
              <a:t>Customer, market, trends, competitor research and survey tools</a:t>
            </a:r>
          </a:p>
          <a:p>
            <a:r>
              <a:rPr lang="en-GB" sz="1050" dirty="0">
                <a:latin typeface="Aaux ProLight" charset="0"/>
                <a:ea typeface="Aaux ProLight" charset="0"/>
                <a:cs typeface="Aaux ProLight" charset="0"/>
              </a:rPr>
              <a:t>Personas, profiling and stakeholder interviews</a:t>
            </a:r>
          </a:p>
          <a:p>
            <a:r>
              <a:rPr lang="en-GB" sz="1050" dirty="0">
                <a:latin typeface="Aaux ProLight" charset="0"/>
                <a:ea typeface="Aaux ProLight" charset="0"/>
                <a:cs typeface="Aaux ProLight" charset="0"/>
              </a:rPr>
              <a:t>Value proposition development</a:t>
            </a:r>
          </a:p>
          <a:p>
            <a:r>
              <a:rPr lang="en-GB" sz="1050" dirty="0">
                <a:latin typeface="Aaux ProLight" charset="0"/>
                <a:ea typeface="Aaux ProLight" charset="0"/>
                <a:cs typeface="Aaux ProLight" charset="0"/>
              </a:rPr>
              <a:t>Customer journey mapping</a:t>
            </a:r>
          </a:p>
          <a:p>
            <a:r>
              <a:rPr lang="en-GB" sz="1050" dirty="0">
                <a:latin typeface="Aaux ProLight" charset="0"/>
                <a:ea typeface="Aaux ProLight" charset="0"/>
                <a:cs typeface="Aaux ProLight" charset="0"/>
              </a:rPr>
              <a:t>Customer experience development</a:t>
            </a:r>
          </a:p>
          <a:p>
            <a:r>
              <a:rPr lang="en-GB" sz="1050" dirty="0">
                <a:latin typeface="Aaux ProLight" charset="0"/>
                <a:ea typeface="Aaux ProLight" charset="0"/>
                <a:cs typeface="Aaux ProLight" charset="0"/>
              </a:rPr>
              <a:t>Content strategy</a:t>
            </a:r>
          </a:p>
          <a:p>
            <a:r>
              <a:rPr lang="en-GB" sz="1050" dirty="0">
                <a:latin typeface="Aaux ProLight" charset="0"/>
                <a:ea typeface="Aaux ProLight" charset="0"/>
                <a:cs typeface="Aaux ProLight" charset="0"/>
              </a:rPr>
              <a:t>Brand architecture</a:t>
            </a:r>
          </a:p>
          <a:p>
            <a:r>
              <a:rPr lang="en-GB" sz="1050" dirty="0">
                <a:latin typeface="Aaux ProLight" charset="0"/>
                <a:ea typeface="Aaux ProLight" charset="0"/>
                <a:cs typeface="Aaux ProLight" charset="0"/>
              </a:rPr>
              <a:t>Information Architecture, sitemaps and wireframes</a:t>
            </a:r>
          </a:p>
          <a:p>
            <a:r>
              <a:rPr lang="en-GB" sz="1050" dirty="0">
                <a:latin typeface="Aaux ProLight" charset="0"/>
                <a:ea typeface="Aaux ProLight" charset="0"/>
                <a:cs typeface="Aaux ProLight" charset="0"/>
              </a:rPr>
              <a:t>User Experience (UX)</a:t>
            </a:r>
          </a:p>
          <a:p>
            <a:r>
              <a:rPr lang="en-GB" sz="1050" dirty="0">
                <a:latin typeface="Aaux ProLight" charset="0"/>
                <a:ea typeface="Aaux ProLight" charset="0"/>
                <a:cs typeface="Aaux ProLight" charset="0"/>
              </a:rPr>
              <a:t>Prototyping</a:t>
            </a:r>
          </a:p>
          <a:p>
            <a:endParaRPr lang="en-GB" sz="1050" dirty="0">
              <a:latin typeface="Aaux ProLight" charset="0"/>
              <a:ea typeface="Aaux ProLight" charset="0"/>
              <a:cs typeface="Aaux ProLight" charset="0"/>
            </a:endParaRPr>
          </a:p>
          <a:p>
            <a:endParaRPr lang="en-GB" sz="1050" dirty="0">
              <a:latin typeface="Aaux ProLight" charset="0"/>
              <a:ea typeface="Aaux ProLight" charset="0"/>
              <a:cs typeface="Aaux ProLight" charset="0"/>
            </a:endParaRPr>
          </a:p>
          <a:p>
            <a:r>
              <a:rPr lang="en-GB" sz="1050" dirty="0">
                <a:latin typeface="Aaux ProLight" charset="0"/>
                <a:ea typeface="Aaux ProLight" charset="0"/>
                <a:cs typeface="Aaux ProLight" charset="0"/>
              </a:rPr>
              <a:t>Creation</a:t>
            </a:r>
          </a:p>
          <a:p>
            <a:endParaRPr lang="en-GB" sz="1050" dirty="0">
              <a:latin typeface="Aaux ProLight" charset="0"/>
              <a:ea typeface="Aaux ProLight" charset="0"/>
              <a:cs typeface="Aaux ProLight" charset="0"/>
            </a:endParaRPr>
          </a:p>
          <a:p>
            <a:r>
              <a:rPr lang="en-GB" sz="1050" dirty="0">
                <a:latin typeface="Aaux ProLight" charset="0"/>
                <a:ea typeface="Aaux ProLight" charset="0"/>
                <a:cs typeface="Aaux ProLight" charset="0"/>
              </a:rPr>
              <a:t>Branding development</a:t>
            </a:r>
          </a:p>
          <a:p>
            <a:r>
              <a:rPr lang="en-GB" sz="1050" dirty="0">
                <a:latin typeface="Aaux ProLight" charset="0"/>
                <a:ea typeface="Aaux ProLight" charset="0"/>
                <a:cs typeface="Aaux ProLight" charset="0"/>
              </a:rPr>
              <a:t>Content production</a:t>
            </a:r>
          </a:p>
          <a:p>
            <a:r>
              <a:rPr lang="en-GB" sz="1050" dirty="0">
                <a:latin typeface="Aaux ProLight" charset="0"/>
                <a:ea typeface="Aaux ProLight" charset="0"/>
                <a:cs typeface="Aaux ProLight" charset="0"/>
              </a:rPr>
              <a:t>Design concepts and development</a:t>
            </a:r>
          </a:p>
          <a:p>
            <a:r>
              <a:rPr lang="en-GB" sz="1050" dirty="0">
                <a:latin typeface="Aaux ProLight" charset="0"/>
                <a:ea typeface="Aaux ProLight" charset="0"/>
                <a:cs typeface="Aaux ProLight" charset="0"/>
              </a:rPr>
              <a:t>e-Commerce and Omnichannel experiences</a:t>
            </a:r>
          </a:p>
          <a:p>
            <a:r>
              <a:rPr lang="en-GB" sz="1050" dirty="0">
                <a:latin typeface="Aaux ProLight" charset="0"/>
                <a:ea typeface="Aaux ProLight" charset="0"/>
                <a:cs typeface="Aaux ProLight" charset="0"/>
              </a:rPr>
              <a:t>Mobile and app experiences</a:t>
            </a:r>
          </a:p>
          <a:p>
            <a:r>
              <a:rPr lang="en-GB" sz="1050" dirty="0">
                <a:latin typeface="Aaux ProLight" charset="0"/>
                <a:ea typeface="Aaux ProLight" charset="0"/>
                <a:cs typeface="Aaux ProLight" charset="0"/>
              </a:rPr>
              <a:t>Animation and stories</a:t>
            </a:r>
          </a:p>
          <a:p>
            <a:r>
              <a:rPr lang="en-GB" sz="1050" dirty="0">
                <a:latin typeface="Aaux ProLight" charset="0"/>
                <a:ea typeface="Aaux ProLight" charset="0"/>
                <a:cs typeface="Aaux ProLight" charset="0"/>
              </a:rPr>
              <a:t>Marketing and competition mechanics</a:t>
            </a:r>
          </a:p>
          <a:p>
            <a:r>
              <a:rPr lang="en-GB" sz="1050" dirty="0">
                <a:latin typeface="Aaux ProLight" charset="0"/>
                <a:ea typeface="Aaux ProLight" charset="0"/>
                <a:cs typeface="Aaux ProLight" charset="0"/>
              </a:rPr>
              <a:t>Agile and project management excellence</a:t>
            </a:r>
          </a:p>
          <a:p>
            <a:endParaRPr lang="en-GB" sz="1050" dirty="0">
              <a:latin typeface="Aaux ProLight" charset="0"/>
              <a:ea typeface="Aaux ProLight" charset="0"/>
              <a:cs typeface="Aaux ProLight" charset="0"/>
            </a:endParaRPr>
          </a:p>
          <a:p>
            <a:r>
              <a:rPr lang="en-GB" sz="1050" dirty="0">
                <a:latin typeface="Aaux ProLight" charset="0"/>
                <a:ea typeface="Aaux ProLight" charset="0"/>
                <a:cs typeface="Aaux ProLight" charset="0"/>
              </a:rPr>
              <a:t>Experience</a:t>
            </a:r>
          </a:p>
          <a:p>
            <a:endParaRPr lang="en-GB" sz="1050" dirty="0">
              <a:latin typeface="Aaux ProLight" charset="0"/>
              <a:ea typeface="Aaux ProLight" charset="0"/>
              <a:cs typeface="Aaux ProLight" charset="0"/>
            </a:endParaRPr>
          </a:p>
          <a:p>
            <a:r>
              <a:rPr lang="en-GB" sz="1050" dirty="0">
                <a:latin typeface="Aaux ProLight" charset="0"/>
                <a:ea typeface="Aaux ProLight" charset="0"/>
                <a:cs typeface="Aaux ProLight" charset="0"/>
              </a:rPr>
              <a:t>Enterprise CMS and e-commerce solutions</a:t>
            </a:r>
          </a:p>
          <a:p>
            <a:r>
              <a:rPr lang="en-GB" sz="1050" dirty="0">
                <a:latin typeface="Aaux ProLight" charset="0"/>
                <a:ea typeface="Aaux ProLight" charset="0"/>
                <a:cs typeface="Aaux ProLight" charset="0"/>
              </a:rPr>
              <a:t>Open source community CMS solutions </a:t>
            </a:r>
          </a:p>
          <a:p>
            <a:r>
              <a:rPr lang="en-GB" sz="1050" dirty="0">
                <a:latin typeface="Aaux ProLight" charset="0"/>
                <a:ea typeface="Aaux ProLight" charset="0"/>
                <a:cs typeface="Aaux ProLight" charset="0"/>
              </a:rPr>
              <a:t>Social media apps and platforms</a:t>
            </a:r>
          </a:p>
          <a:p>
            <a:r>
              <a:rPr lang="en-GB" sz="1050" dirty="0">
                <a:latin typeface="Aaux ProLight" charset="0"/>
                <a:ea typeface="Aaux ProLight" charset="0"/>
                <a:cs typeface="Aaux ProLight" charset="0"/>
              </a:rPr>
              <a:t>Augmented Reality</a:t>
            </a:r>
          </a:p>
          <a:p>
            <a:r>
              <a:rPr lang="en-GB" sz="1050" dirty="0">
                <a:latin typeface="Aaux ProLight" charset="0"/>
                <a:ea typeface="Aaux ProLight" charset="0"/>
                <a:cs typeface="Aaux ProLight" charset="0"/>
              </a:rPr>
              <a:t>Virtual Reality </a:t>
            </a:r>
          </a:p>
          <a:p>
            <a:r>
              <a:rPr lang="en-GB" sz="1050" dirty="0">
                <a:latin typeface="Aaux ProLight" charset="0"/>
                <a:ea typeface="Aaux ProLight" charset="0"/>
                <a:cs typeface="Aaux ProLight" charset="0"/>
              </a:rPr>
              <a:t>Mobile, apps and wearables</a:t>
            </a:r>
          </a:p>
          <a:p>
            <a:r>
              <a:rPr lang="en-GB" sz="1050" dirty="0">
                <a:latin typeface="Aaux ProLight" charset="0"/>
                <a:ea typeface="Aaux ProLight" charset="0"/>
                <a:cs typeface="Aaux ProLight" charset="0"/>
              </a:rPr>
              <a:t>Email marketing and CRM</a:t>
            </a:r>
          </a:p>
          <a:p>
            <a:r>
              <a:rPr lang="en-GB" sz="1050" dirty="0">
                <a:latin typeface="Aaux ProLight" charset="0"/>
                <a:ea typeface="Aaux ProLight" charset="0"/>
                <a:cs typeface="Aaux ProLight" charset="0"/>
              </a:rPr>
              <a:t>Live artists</a:t>
            </a:r>
          </a:p>
          <a:p>
            <a:r>
              <a:rPr lang="en-GB" sz="1050" dirty="0">
                <a:latin typeface="Aaux ProLight" charset="0"/>
                <a:ea typeface="Aaux ProLight" charset="0"/>
                <a:cs typeface="Aaux ProLight" charset="0"/>
              </a:rPr>
              <a:t>Events</a:t>
            </a:r>
          </a:p>
          <a:p>
            <a:r>
              <a:rPr lang="en-GB" sz="1050" dirty="0">
                <a:latin typeface="Aaux ProLight" charset="0"/>
                <a:ea typeface="Aaux ProLight" charset="0"/>
                <a:cs typeface="Aaux ProLight" charset="0"/>
              </a:rPr>
              <a:t>Social gaming</a:t>
            </a:r>
          </a:p>
          <a:p>
            <a:r>
              <a:rPr lang="en-GB" sz="1050" dirty="0">
                <a:latin typeface="Aaux ProLight" charset="0"/>
                <a:ea typeface="Aaux ProLight" charset="0"/>
                <a:cs typeface="Aaux ProLight" charset="0"/>
              </a:rPr>
              <a:t>Film and video</a:t>
            </a:r>
          </a:p>
          <a:p>
            <a:endParaRPr lang="en-GB" sz="1050" dirty="0">
              <a:latin typeface="Aaux ProLight" charset="0"/>
              <a:ea typeface="Aaux ProLight" charset="0"/>
              <a:cs typeface="Aaux ProLight" charset="0"/>
            </a:endParaRPr>
          </a:p>
          <a:p>
            <a:r>
              <a:rPr lang="en-GB" sz="1050" dirty="0">
                <a:latin typeface="Aaux ProLight" charset="0"/>
                <a:ea typeface="Aaux ProLight" charset="0"/>
                <a:cs typeface="Aaux ProLight" charset="0"/>
              </a:rPr>
              <a:t>Retain</a:t>
            </a:r>
          </a:p>
          <a:p>
            <a:endParaRPr lang="en-GB" sz="1050" dirty="0">
              <a:latin typeface="Aaux ProLight" charset="0"/>
              <a:ea typeface="Aaux ProLight" charset="0"/>
              <a:cs typeface="Aaux ProLight" charset="0"/>
            </a:endParaRPr>
          </a:p>
          <a:p>
            <a:r>
              <a:rPr lang="en-GB" sz="1050" dirty="0">
                <a:latin typeface="Aaux ProLight" charset="0"/>
                <a:ea typeface="Aaux ProLight" charset="0"/>
                <a:cs typeface="Aaux ProLight" charset="0"/>
              </a:rPr>
              <a:t>Analytics and KPI-driven insight</a:t>
            </a:r>
          </a:p>
          <a:p>
            <a:r>
              <a:rPr lang="en-GB" sz="1050" dirty="0">
                <a:latin typeface="Aaux ProLight" charset="0"/>
                <a:ea typeface="Aaux ProLight" charset="0"/>
                <a:cs typeface="Aaux ProLight" charset="0"/>
              </a:rPr>
              <a:t>SEO and SEM optimisation</a:t>
            </a:r>
          </a:p>
          <a:p>
            <a:r>
              <a:rPr lang="en-GB" sz="1050" dirty="0">
                <a:latin typeface="Aaux ProLight" charset="0"/>
                <a:ea typeface="Aaux ProLight" charset="0"/>
                <a:cs typeface="Aaux ProLight" charset="0"/>
              </a:rPr>
              <a:t>A/B testing, eye-tracking, heat mapping and customer interviews</a:t>
            </a:r>
          </a:p>
          <a:p>
            <a:r>
              <a:rPr lang="en-GB" sz="1050" dirty="0">
                <a:latin typeface="Aaux ProLight" charset="0"/>
                <a:ea typeface="Aaux ProLight" charset="0"/>
                <a:cs typeface="Aaux ProLight" charset="0"/>
              </a:rPr>
              <a:t>Customer retention</a:t>
            </a:r>
          </a:p>
          <a:p>
            <a:r>
              <a:rPr lang="en-GB" sz="1050" dirty="0">
                <a:latin typeface="Aaux ProLight" charset="0"/>
                <a:ea typeface="Aaux ProLight" charset="0"/>
                <a:cs typeface="Aaux ProLight" charset="0"/>
              </a:rPr>
              <a:t>Product and brand review cycles</a:t>
            </a:r>
          </a:p>
          <a:p>
            <a:r>
              <a:rPr lang="en-GB" sz="1050" dirty="0">
                <a:latin typeface="Aaux ProLight" charset="0"/>
                <a:ea typeface="Aaux ProLight" charset="0"/>
                <a:cs typeface="Aaux ProLight" charset="0"/>
              </a:rPr>
              <a:t>Customer service support</a:t>
            </a:r>
          </a:p>
          <a:p>
            <a:r>
              <a:rPr lang="en-GB" sz="1050" dirty="0">
                <a:latin typeface="Aaux ProLight" charset="0"/>
                <a:ea typeface="Aaux ProLight" charset="0"/>
                <a:cs typeface="Aaux ProLight" charset="0"/>
              </a:rPr>
              <a:t>Operational Excellence (OPEX)</a:t>
            </a:r>
          </a:p>
          <a:p>
            <a:r>
              <a:rPr lang="en-GB" sz="1050" dirty="0">
                <a:latin typeface="Aaux ProLight" charset="0"/>
                <a:ea typeface="Aaux ProLight" charset="0"/>
                <a:cs typeface="Aaux ProLight" charset="0"/>
              </a:rPr>
              <a:t>PR value creation</a:t>
            </a:r>
          </a:p>
          <a:p>
            <a:r>
              <a:rPr lang="en-GB" sz="1050" dirty="0">
                <a:latin typeface="Aaux ProLight" charset="0"/>
                <a:ea typeface="Aaux ProLight" charset="0"/>
                <a:cs typeface="Aaux ProLight" charset="0"/>
              </a:rPr>
              <a:t>Media piggybacking</a:t>
            </a:r>
          </a:p>
        </p:txBody>
      </p:sp>
      <p:sp>
        <p:nvSpPr>
          <p:cNvPr id="20" name="Rectangle 19"/>
          <p:cNvSpPr/>
          <p:nvPr/>
        </p:nvSpPr>
        <p:spPr>
          <a:xfrm>
            <a:off x="7248281" y="12450836"/>
            <a:ext cx="1967830" cy="1077218"/>
          </a:xfrm>
          <a:prstGeom prst="rect">
            <a:avLst/>
          </a:prstGeom>
        </p:spPr>
        <p:txBody>
          <a:bodyPr wrap="square">
            <a:spAutoFit/>
          </a:bodyPr>
          <a:lstStyle/>
          <a:p>
            <a:r>
              <a:rPr lang="en-GB" sz="1600" dirty="0">
                <a:hlinkClick r:id="rId3"/>
              </a:rPr>
              <a:t>https://undsgn.com/uncode/features/rows-columns/</a:t>
            </a:r>
            <a:endParaRPr lang="en-GB" sz="1600" dirty="0"/>
          </a:p>
          <a:p>
            <a:endParaRPr lang="en-GB" sz="1600" dirty="0"/>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3968" y="9149531"/>
            <a:ext cx="3714450" cy="1848679"/>
          </a:xfrm>
          <a:prstGeom prst="rect">
            <a:avLst/>
          </a:prstGeom>
        </p:spPr>
      </p:pic>
      <p:cxnSp>
        <p:nvCxnSpPr>
          <p:cNvPr id="24" name="Straight Arrow Connector 23"/>
          <p:cNvCxnSpPr/>
          <p:nvPr/>
        </p:nvCxnSpPr>
        <p:spPr>
          <a:xfrm flipH="1" flipV="1">
            <a:off x="4781946" y="10416209"/>
            <a:ext cx="2294716" cy="23650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667105" y="9843655"/>
            <a:ext cx="1490077" cy="7117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58527" y="283314"/>
            <a:ext cx="1905836" cy="1077218"/>
          </a:xfrm>
          <a:prstGeom prst="rect">
            <a:avLst/>
          </a:prstGeom>
        </p:spPr>
        <p:txBody>
          <a:bodyPr wrap="square">
            <a:spAutoFit/>
          </a:bodyPr>
          <a:lstStyle/>
          <a:p>
            <a:r>
              <a:rPr lang="en-GB" sz="1600" dirty="0" smtClean="0">
                <a:hlinkClick r:id="rId5"/>
              </a:rPr>
              <a:t>https://undsgn.com/uncode/portfolio/centered-custom-one/</a:t>
            </a:r>
            <a:endParaRPr lang="en-GB" sz="1600" dirty="0" smtClean="0"/>
          </a:p>
          <a:p>
            <a:endParaRPr lang="en-GB" sz="1600" dirty="0"/>
          </a:p>
        </p:txBody>
      </p:sp>
      <p:cxnSp>
        <p:nvCxnSpPr>
          <p:cNvPr id="31" name="Straight Connector 30"/>
          <p:cNvCxnSpPr/>
          <p:nvPr/>
        </p:nvCxnSpPr>
        <p:spPr>
          <a:xfrm flipH="1">
            <a:off x="2981740" y="11326896"/>
            <a:ext cx="1896530" cy="679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81739" y="11326896"/>
            <a:ext cx="2305878" cy="5404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12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17026" y="277975"/>
            <a:ext cx="2325757" cy="13480613"/>
          </a:xfrm>
          <a:prstGeom prst="rect">
            <a:avLst/>
          </a:prstGeom>
        </p:spPr>
        <p:txBody>
          <a:bodyPr wrap="square">
            <a:spAutoFit/>
          </a:bodyPr>
          <a:lstStyle/>
          <a:p>
            <a:r>
              <a:rPr lang="en-GB" sz="1800" dirty="0" smtClean="0">
                <a:latin typeface="Aaux ProBold SC" charset="0"/>
                <a:ea typeface="Aaux ProBold SC" charset="0"/>
                <a:cs typeface="Aaux ProBold SC" charset="0"/>
              </a:rPr>
              <a:t>Award-winning e-Commerce design and development</a:t>
            </a:r>
          </a:p>
          <a:p>
            <a:endParaRPr lang="en-GB" sz="1800" dirty="0" smtClean="0"/>
          </a:p>
          <a:p>
            <a:r>
              <a:rPr lang="en-GB" sz="1400" dirty="0" smtClean="0">
                <a:latin typeface="Aaux ProLight" charset="0"/>
                <a:ea typeface="Aaux ProLight" charset="0"/>
                <a:cs typeface="Aaux ProLight" charset="0"/>
              </a:rPr>
              <a:t>Today and into the distant future, the ability of customers to find better ways to research and review your brand, product or service has changed the customer journey forever. Good e-commerce solutions enable business models to connect with customers in places previously difficult to find. We’ll help you find the barriers of conversion by not just looking at your online customer journey, but your entire customer journey, to see how your digital presence can enhance conversion. </a:t>
            </a:r>
          </a:p>
          <a:p>
            <a:endParaRPr lang="en-GB" sz="1400" dirty="0" smtClean="0">
              <a:latin typeface="Aaux ProLight" charset="0"/>
              <a:ea typeface="Aaux ProLight" charset="0"/>
              <a:cs typeface="Aaux ProLight" charset="0"/>
            </a:endParaRPr>
          </a:p>
          <a:p>
            <a:r>
              <a:rPr lang="en-GB" sz="1400" dirty="0" smtClean="0">
                <a:latin typeface="Aaux ProLight" charset="0"/>
                <a:ea typeface="Aaux ProLight" charset="0"/>
                <a:cs typeface="Aaux ProLight" charset="0"/>
              </a:rPr>
              <a:t>There are many ways to get your products onto the web from cost-effective off-the-shelf solutions to bespoke omni-channel, multi-language online shops. We can get you setup with payment methods such as VISA and PayPal, ensure your customer data is safe with SSL and give you full content production, e-commerce support and tutoring for your team. </a:t>
            </a:r>
          </a:p>
          <a:p>
            <a:endParaRPr lang="en-GB" sz="1400" dirty="0" smtClean="0">
              <a:latin typeface="Aaux ProLight" charset="0"/>
              <a:ea typeface="Aaux ProLight" charset="0"/>
              <a:cs typeface="Aaux ProLight" charset="0"/>
            </a:endParaRPr>
          </a:p>
          <a:p>
            <a:endParaRPr lang="en-GB" sz="1400" dirty="0">
              <a:latin typeface="Aaux ProLight" charset="0"/>
              <a:ea typeface="Aaux ProLight" charset="0"/>
              <a:cs typeface="Aaux ProLight" charset="0"/>
            </a:endParaRPr>
          </a:p>
          <a:p>
            <a:endParaRPr lang="en-GB" sz="1400" dirty="0" smtClean="0">
              <a:latin typeface="Aaux ProLight" charset="0"/>
              <a:ea typeface="Aaux ProLight" charset="0"/>
              <a:cs typeface="Aaux ProLight" charset="0"/>
            </a:endParaRPr>
          </a:p>
          <a:p>
            <a:endParaRPr lang="en-GB" sz="1400" dirty="0">
              <a:latin typeface="Aaux ProLight" charset="0"/>
              <a:ea typeface="Aaux ProLight" charset="0"/>
              <a:cs typeface="Aaux ProLight" charset="0"/>
            </a:endParaRPr>
          </a:p>
          <a:p>
            <a:endParaRPr lang="en-GB" sz="1400" dirty="0" smtClean="0">
              <a:latin typeface="Aaux ProLight" charset="0"/>
              <a:ea typeface="Aaux ProLight" charset="0"/>
              <a:cs typeface="Aaux ProLight" charset="0"/>
            </a:endParaRPr>
          </a:p>
          <a:p>
            <a:endParaRPr lang="en-GB" sz="1400" dirty="0">
              <a:latin typeface="Aaux ProLight" charset="0"/>
              <a:ea typeface="Aaux ProLight" charset="0"/>
              <a:cs typeface="Aaux ProLight" charset="0"/>
            </a:endParaRPr>
          </a:p>
          <a:p>
            <a:endParaRPr lang="en-GB" sz="1400" dirty="0" smtClean="0">
              <a:latin typeface="Aaux ProLight" charset="0"/>
              <a:ea typeface="Aaux ProLight" charset="0"/>
              <a:cs typeface="Aaux ProLight" charset="0"/>
            </a:endParaRPr>
          </a:p>
          <a:p>
            <a:endParaRPr lang="en-GB" sz="1400" dirty="0">
              <a:latin typeface="Aaux ProLight" charset="0"/>
              <a:ea typeface="Aaux ProLight" charset="0"/>
              <a:cs typeface="Aaux ProLight" charset="0"/>
            </a:endParaRPr>
          </a:p>
          <a:p>
            <a:endParaRPr lang="en-GB" sz="1400" dirty="0" smtClean="0">
              <a:latin typeface="Aaux ProLight" charset="0"/>
              <a:ea typeface="Aaux ProLight" charset="0"/>
              <a:cs typeface="Aaux ProLight" charset="0"/>
            </a:endParaRPr>
          </a:p>
          <a:p>
            <a:endParaRPr lang="en-GB" sz="1400" dirty="0">
              <a:latin typeface="Aaux ProLight" charset="0"/>
              <a:ea typeface="Aaux ProLight" charset="0"/>
              <a:cs typeface="Aaux ProLight" charset="0"/>
            </a:endParaRPr>
          </a:p>
          <a:p>
            <a:endParaRPr lang="en-GB" sz="1400" dirty="0" smtClean="0">
              <a:latin typeface="Aaux ProLight" charset="0"/>
              <a:ea typeface="Aaux ProLight" charset="0"/>
              <a:cs typeface="Aaux ProLight" charset="0"/>
            </a:endParaRPr>
          </a:p>
          <a:p>
            <a:endParaRPr lang="en-GB" sz="1400" dirty="0">
              <a:latin typeface="Aaux ProLight" charset="0"/>
              <a:ea typeface="Aaux ProLight" charset="0"/>
              <a:cs typeface="Aaux ProLight" charset="0"/>
            </a:endParaRPr>
          </a:p>
          <a:p>
            <a:endParaRPr lang="en-GB" sz="1400" dirty="0" smtClean="0">
              <a:latin typeface="Aaux ProLight" charset="0"/>
              <a:ea typeface="Aaux ProLight" charset="0"/>
              <a:cs typeface="Aaux ProLight" charset="0"/>
            </a:endParaRPr>
          </a:p>
          <a:p>
            <a:endParaRPr lang="en-GB" sz="1400" dirty="0">
              <a:latin typeface="Aaux ProLight" charset="0"/>
              <a:ea typeface="Aaux ProLight" charset="0"/>
              <a:cs typeface="Aaux ProLight" charset="0"/>
            </a:endParaRPr>
          </a:p>
          <a:p>
            <a:endParaRPr lang="en-GB" sz="1400" dirty="0" smtClean="0">
              <a:latin typeface="Aaux ProLight" charset="0"/>
              <a:ea typeface="Aaux ProLight" charset="0"/>
              <a:cs typeface="Aaux ProLight" charset="0"/>
            </a:endParaRPr>
          </a:p>
          <a:p>
            <a:r>
              <a:rPr lang="en-GB" sz="1400" dirty="0" smtClean="0">
                <a:latin typeface="Aaux ProLight" charset="0"/>
                <a:ea typeface="Aaux ProLight" charset="0"/>
                <a:cs typeface="Aaux ProLight" charset="0"/>
              </a:rPr>
              <a:t>We've helped one of our agency clients pick up related awards for the last 6 years whilst working with them to solve their own clients’ needs. We also work with SMEs and big brands alike on delivering the ultimate online customer experience.</a:t>
            </a:r>
          </a:p>
          <a:p>
            <a:endParaRPr lang="en-GB" sz="1400" dirty="0" smtClean="0">
              <a:latin typeface="Aaux ProLight" charset="0"/>
              <a:ea typeface="Aaux ProLight" charset="0"/>
              <a:cs typeface="Aaux ProLight"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4543" y="0"/>
            <a:ext cx="3699905" cy="18000663"/>
          </a:xfrm>
          <a:prstGeom prst="rect">
            <a:avLst/>
          </a:prstGeom>
        </p:spPr>
      </p:pic>
      <p:cxnSp>
        <p:nvCxnSpPr>
          <p:cNvPr id="6" name="Straight Arrow Connector 5"/>
          <p:cNvCxnSpPr/>
          <p:nvPr/>
        </p:nvCxnSpPr>
        <p:spPr>
          <a:xfrm flipH="1">
            <a:off x="4631635" y="711096"/>
            <a:ext cx="2203028" cy="2430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312709" y="3081130"/>
            <a:ext cx="2521954" cy="728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686063" y="6235147"/>
            <a:ext cx="2148600" cy="728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492487" y="12912853"/>
            <a:ext cx="2342176" cy="5248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81788" y="9561443"/>
            <a:ext cx="2811926" cy="3086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64151" y="9296582"/>
            <a:ext cx="2800569" cy="3186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581788" y="14148526"/>
            <a:ext cx="2811926" cy="22586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64151" y="14148526"/>
            <a:ext cx="2940910" cy="21317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81488" y="384710"/>
            <a:ext cx="1627434" cy="2047099"/>
          </a:xfrm>
          <a:prstGeom prst="rect">
            <a:avLst/>
          </a:prstGeom>
        </p:spPr>
        <p:txBody>
          <a:bodyPr wrap="square">
            <a:spAutoFit/>
          </a:bodyPr>
          <a:lstStyle/>
          <a:p>
            <a:r>
              <a:rPr lang="en-GB" dirty="0" smtClean="0">
                <a:hlinkClick r:id="rId3"/>
              </a:rPr>
              <a:t>https://undsgn.com/uncode/portfolio/centered-custom-two/</a:t>
            </a:r>
            <a:endParaRPr lang="en-GB" dirty="0" smtClean="0"/>
          </a:p>
          <a:p>
            <a:endParaRPr lang="en-GB" dirty="0"/>
          </a:p>
        </p:txBody>
      </p:sp>
    </p:spTree>
    <p:extLst>
      <p:ext uri="{BB962C8B-B14F-4D97-AF65-F5344CB8AC3E}">
        <p14:creationId xmlns:p14="http://schemas.microsoft.com/office/powerpoint/2010/main" val="94158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20069" y="393373"/>
            <a:ext cx="2748170" cy="11172289"/>
          </a:xfrm>
          <a:prstGeom prst="rect">
            <a:avLst/>
          </a:prstGeom>
        </p:spPr>
        <p:txBody>
          <a:bodyPr wrap="square">
            <a:spAutoFit/>
          </a:bodyPr>
          <a:lstStyle/>
          <a:p>
            <a:r>
              <a:rPr lang="en-GB" sz="1600" dirty="0" smtClean="0">
                <a:latin typeface="Aaux ProBold SC" charset="0"/>
                <a:ea typeface="Aaux ProBold SC" charset="0"/>
                <a:cs typeface="Aaux ProBold SC" charset="0"/>
              </a:rPr>
              <a:t>Social media</a:t>
            </a:r>
          </a:p>
          <a:p>
            <a:endParaRPr lang="en-GB" sz="1600" dirty="0" smtClean="0"/>
          </a:p>
          <a:p>
            <a:r>
              <a:rPr lang="en-GB" sz="1600" dirty="0" smtClean="0">
                <a:latin typeface="Aaux ProLight" charset="0"/>
                <a:ea typeface="Aaux ProLight" charset="0"/>
                <a:cs typeface="Aaux ProLight" charset="0"/>
              </a:rPr>
              <a:t>Back in 2007, at the birth of fast broadband and social media as we know it today, WLW helped an agency with a pioneering social media campaign for Lexus. A blog connected customers with engaging articles from social influencers such as Bob Geldof. The approach was successful enough for the blog and campaign to be featured on the news. We also helped RSPCA find its voice within social media, connecting its brand to children who wanted to campaign through a kids’ social network. Today, not much has changed, except how social media is now consumed by the vast majority of people whenever they go online. This means it’s integral to understand your business’s voice in this space.</a:t>
            </a:r>
          </a:p>
          <a:p>
            <a:endParaRPr lang="en-GB" sz="1600" dirty="0" smtClean="0">
              <a:latin typeface="Aaux ProLight" charset="0"/>
              <a:ea typeface="Aaux ProLight" charset="0"/>
              <a:cs typeface="Aaux ProLight" charset="0"/>
            </a:endParaRPr>
          </a:p>
          <a:p>
            <a:r>
              <a:rPr lang="en-GB" sz="1600" dirty="0" smtClean="0">
                <a:latin typeface="Aaux ProLight" charset="0"/>
                <a:ea typeface="Aaux ProLight" charset="0"/>
                <a:cs typeface="Aaux ProLight" charset="0"/>
              </a:rPr>
              <a:t>We curate and create content that tells your campaign’s story. We look at how we can seed and nurture the content into the right customer communities, 7 days a week, 365 days a year. We have a network of social influencers across the Internet who are authentic people that can engage your customers. We harness the potential of your campaign by analysing behaviour and sentiment then using that insight with action we believe will amplify your story.</a:t>
            </a:r>
            <a:endParaRPr lang="en-GB" sz="1600" dirty="0">
              <a:latin typeface="Aaux ProLight" charset="0"/>
              <a:ea typeface="Aaux ProLight" charset="0"/>
              <a:cs typeface="Aaux ProLight" charset="0"/>
            </a:endParaRPr>
          </a:p>
        </p:txBody>
      </p:sp>
      <p:sp>
        <p:nvSpPr>
          <p:cNvPr id="5" name="Rectangle 4"/>
          <p:cNvSpPr/>
          <p:nvPr/>
        </p:nvSpPr>
        <p:spPr>
          <a:xfrm>
            <a:off x="914400" y="393374"/>
            <a:ext cx="1562100" cy="2047099"/>
          </a:xfrm>
          <a:prstGeom prst="rect">
            <a:avLst/>
          </a:prstGeom>
        </p:spPr>
        <p:txBody>
          <a:bodyPr wrap="square">
            <a:spAutoFit/>
          </a:bodyPr>
          <a:lstStyle/>
          <a:p>
            <a:r>
              <a:rPr lang="en-GB" dirty="0">
                <a:hlinkClick r:id="rId2"/>
              </a:rPr>
              <a:t>https://undsgn.com/uncode/portfolio/sidebar-stack/</a:t>
            </a:r>
            <a:endParaRPr lang="en-GB" dirty="0"/>
          </a:p>
          <a:p>
            <a:endParaRPr lang="en-GB"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0798" y="393373"/>
            <a:ext cx="3338121" cy="12801600"/>
          </a:xfrm>
          <a:prstGeom prst="rect">
            <a:avLst/>
          </a:prstGeom>
        </p:spPr>
      </p:pic>
      <p:cxnSp>
        <p:nvCxnSpPr>
          <p:cNvPr id="7" name="Straight Connector 6"/>
          <p:cNvCxnSpPr/>
          <p:nvPr/>
        </p:nvCxnSpPr>
        <p:spPr>
          <a:xfrm flipH="1">
            <a:off x="4920344" y="2528879"/>
            <a:ext cx="733463" cy="63118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07709" y="2440473"/>
            <a:ext cx="535149" cy="62478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442857" y="1416630"/>
            <a:ext cx="1077212" cy="14855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845646" y="9433892"/>
            <a:ext cx="2811926" cy="22586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28009" y="9433892"/>
            <a:ext cx="2940910" cy="21317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77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81530" y="339912"/>
            <a:ext cx="3066222" cy="7017306"/>
          </a:xfrm>
          <a:prstGeom prst="rect">
            <a:avLst/>
          </a:prstGeom>
        </p:spPr>
        <p:txBody>
          <a:bodyPr wrap="square">
            <a:spAutoFit/>
          </a:bodyPr>
          <a:lstStyle/>
          <a:p>
            <a:r>
              <a:rPr lang="en-GB" sz="1800" dirty="0" smtClean="0">
                <a:latin typeface="Aaux ProBold SC" charset="0"/>
                <a:ea typeface="Aaux ProBold SC" charset="0"/>
                <a:cs typeface="Aaux ProBold SC" charset="0"/>
              </a:rPr>
              <a:t>Virtual Reality, Augmented Reality and Wearables</a:t>
            </a:r>
          </a:p>
          <a:p>
            <a:endParaRPr lang="en-GB" sz="1800" dirty="0"/>
          </a:p>
          <a:p>
            <a:r>
              <a:rPr lang="en-GB" sz="1800" dirty="0" smtClean="0">
                <a:latin typeface="Aaux ProLight" charset="0"/>
                <a:ea typeface="Aaux ProLight" charset="0"/>
                <a:cs typeface="Aaux ProLight" charset="0"/>
              </a:rPr>
              <a:t>We can help you increase brand awareness for your marketing projects by creating "world firsts" in terms of uses of technology. Using AR and VR can help position your business and brands to be innovative and exciting. We use bespoke analytics that will give you increased dwell time at exhibition stands and installations, increased social media reach and increased effectiveness/recall of immersive projects. We also supply research and development including use of AR and VR for production lines, visualisation and simulation for design, staff training, online payments and interactions in virtual space. </a:t>
            </a:r>
            <a:endParaRPr lang="en-GB" sz="1800" dirty="0">
              <a:latin typeface="Aaux ProLight" charset="0"/>
              <a:ea typeface="Aaux ProLight" charset="0"/>
              <a:cs typeface="Aaux ProLight"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7308" y="339912"/>
            <a:ext cx="4400067" cy="12801600"/>
          </a:xfrm>
          <a:prstGeom prst="rect">
            <a:avLst/>
          </a:prstGeom>
        </p:spPr>
      </p:pic>
      <p:sp>
        <p:nvSpPr>
          <p:cNvPr id="6" name="Rectangle 5"/>
          <p:cNvSpPr/>
          <p:nvPr/>
        </p:nvSpPr>
        <p:spPr>
          <a:xfrm>
            <a:off x="0" y="339912"/>
            <a:ext cx="1349827" cy="2372894"/>
          </a:xfrm>
          <a:prstGeom prst="rect">
            <a:avLst/>
          </a:prstGeom>
        </p:spPr>
        <p:txBody>
          <a:bodyPr wrap="square">
            <a:spAutoFit/>
          </a:bodyPr>
          <a:lstStyle/>
          <a:p>
            <a:r>
              <a:rPr lang="en-GB" dirty="0">
                <a:hlinkClick r:id="rId3"/>
              </a:rPr>
              <a:t>https://undsgn.com/uncode/portfolio/centered-stack/</a:t>
            </a:r>
            <a:endParaRPr lang="en-GB" dirty="0"/>
          </a:p>
          <a:p>
            <a:endParaRPr lang="en-GB" dirty="0"/>
          </a:p>
        </p:txBody>
      </p:sp>
      <p:cxnSp>
        <p:nvCxnSpPr>
          <p:cNvPr id="7" name="Straight Arrow Connector 6"/>
          <p:cNvCxnSpPr/>
          <p:nvPr/>
        </p:nvCxnSpPr>
        <p:spPr>
          <a:xfrm flipH="1">
            <a:off x="3733800" y="1762268"/>
            <a:ext cx="2471057" cy="3193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831855" y="5446643"/>
            <a:ext cx="3594910" cy="58284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26365" y="5327374"/>
            <a:ext cx="2728763" cy="58208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461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35686" y="257050"/>
            <a:ext cx="2191578" cy="9941183"/>
          </a:xfrm>
          <a:prstGeom prst="rect">
            <a:avLst/>
          </a:prstGeom>
        </p:spPr>
        <p:txBody>
          <a:bodyPr wrap="square">
            <a:spAutoFit/>
          </a:bodyPr>
          <a:lstStyle/>
          <a:p>
            <a:r>
              <a:rPr lang="en-GB" sz="1600" dirty="0" smtClean="0">
                <a:latin typeface="Aaux ProBold SC" charset="0"/>
                <a:ea typeface="Aaux ProBold SC" charset="0"/>
                <a:cs typeface="Aaux ProBold SC" charset="0"/>
              </a:rPr>
              <a:t>Creating memorable brand and retail spaces </a:t>
            </a:r>
          </a:p>
          <a:p>
            <a:endParaRPr lang="en-GB" sz="1600" dirty="0" smtClean="0"/>
          </a:p>
          <a:p>
            <a:r>
              <a:rPr lang="en-GB" sz="1600" dirty="0" smtClean="0">
                <a:latin typeface="Aaux ProLight" charset="0"/>
                <a:ea typeface="Aaux ProLight" charset="0"/>
                <a:cs typeface="Aaux ProLight" charset="0"/>
              </a:rPr>
              <a:t>We can turn a flagship store or venue into an innovation space that will be a transactional destination for culture, music, social and tech alike. Imagine a social and sharable virtual concert/show experience that can promote all product/brand channels extending reach and ROI. We can do live streams (a live link from a 360 degree camera on stage), high profile concerts and a selection of priority customers or competition winners will receive an invitation to the store or venue to view the concert live in mobile VR. By turning a retail space into a ‘virtual venue’ we give customers a reason to have a physical connection with a brand or product. Our partner’s flagship store experiences with Top Shop proved that there are massive ROI gains to be made through brilliant PR.</a:t>
            </a:r>
            <a:endParaRPr lang="en-GB" sz="1600" dirty="0">
              <a:latin typeface="Aaux ProLight" charset="0"/>
              <a:ea typeface="Aaux ProLight" charset="0"/>
              <a:cs typeface="Aaux ProLight"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7308" y="339912"/>
            <a:ext cx="4400067" cy="12801600"/>
          </a:xfrm>
          <a:prstGeom prst="rect">
            <a:avLst/>
          </a:prstGeom>
        </p:spPr>
      </p:pic>
      <p:sp>
        <p:nvSpPr>
          <p:cNvPr id="6" name="Rectangle 5"/>
          <p:cNvSpPr/>
          <p:nvPr/>
        </p:nvSpPr>
        <p:spPr>
          <a:xfrm>
            <a:off x="0" y="339912"/>
            <a:ext cx="1349827" cy="2372894"/>
          </a:xfrm>
          <a:prstGeom prst="rect">
            <a:avLst/>
          </a:prstGeom>
        </p:spPr>
        <p:txBody>
          <a:bodyPr wrap="square">
            <a:spAutoFit/>
          </a:bodyPr>
          <a:lstStyle/>
          <a:p>
            <a:r>
              <a:rPr lang="en-GB" dirty="0">
                <a:hlinkClick r:id="rId3"/>
              </a:rPr>
              <a:t>https://undsgn.com/uncode/portfolio/centered-stack/</a:t>
            </a:r>
            <a:endParaRPr lang="en-GB" dirty="0"/>
          </a:p>
          <a:p>
            <a:endParaRPr lang="en-GB" dirty="0"/>
          </a:p>
        </p:txBody>
      </p:sp>
      <p:cxnSp>
        <p:nvCxnSpPr>
          <p:cNvPr id="7" name="Straight Connector 6"/>
          <p:cNvCxnSpPr/>
          <p:nvPr/>
        </p:nvCxnSpPr>
        <p:spPr>
          <a:xfrm flipH="1">
            <a:off x="1831855" y="5446643"/>
            <a:ext cx="3594910" cy="58284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26365" y="5327374"/>
            <a:ext cx="2728763" cy="58208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733801" y="1570383"/>
            <a:ext cx="3501885" cy="5112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740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3930" y="477078"/>
            <a:ext cx="1825308" cy="418128"/>
          </a:xfrm>
          <a:prstGeom prst="rect">
            <a:avLst/>
          </a:prstGeom>
          <a:noFill/>
        </p:spPr>
        <p:txBody>
          <a:bodyPr wrap="none" rtlCol="0">
            <a:spAutoFit/>
          </a:bodyPr>
          <a:lstStyle/>
          <a:p>
            <a:r>
              <a:rPr lang="en-GB" dirty="0" smtClean="0"/>
              <a:t>TESTIMONIALS</a:t>
            </a:r>
            <a:endParaRPr lang="en-GB" dirty="0"/>
          </a:p>
        </p:txBody>
      </p:sp>
      <p:sp>
        <p:nvSpPr>
          <p:cNvPr id="5" name="Rectangle 4"/>
          <p:cNvSpPr/>
          <p:nvPr/>
        </p:nvSpPr>
        <p:spPr>
          <a:xfrm>
            <a:off x="1161101" y="13702309"/>
            <a:ext cx="1124900" cy="2031325"/>
          </a:xfrm>
          <a:prstGeom prst="rect">
            <a:avLst/>
          </a:prstGeom>
        </p:spPr>
        <p:txBody>
          <a:bodyPr wrap="square">
            <a:spAutoFit/>
          </a:bodyPr>
          <a:lstStyle/>
          <a:p>
            <a:r>
              <a:rPr lang="en-GB" sz="1800" dirty="0" smtClean="0">
                <a:hlinkClick r:id="rId2"/>
              </a:rPr>
              <a:t>https://undsgn.com/uncode/features/typography/</a:t>
            </a:r>
            <a:endParaRPr lang="en-GB" sz="1800" dirty="0" smtClean="0"/>
          </a:p>
          <a:p>
            <a:endParaRPr lang="en-GB" sz="18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290" y="3954116"/>
            <a:ext cx="5353510" cy="9443831"/>
          </a:xfrm>
          <a:prstGeom prst="rect">
            <a:avLst/>
          </a:prstGeom>
        </p:spPr>
      </p:pic>
      <p:sp>
        <p:nvSpPr>
          <p:cNvPr id="8" name="Rectangle 7"/>
          <p:cNvSpPr/>
          <p:nvPr/>
        </p:nvSpPr>
        <p:spPr>
          <a:xfrm>
            <a:off x="546652" y="955525"/>
            <a:ext cx="4800600" cy="1069716"/>
          </a:xfrm>
          <a:prstGeom prst="rect">
            <a:avLst/>
          </a:prstGeom>
        </p:spPr>
        <p:txBody>
          <a:bodyPr>
            <a:spAutoFit/>
          </a:bodyPr>
          <a:lstStyle/>
          <a:p>
            <a:r>
              <a:rPr lang="en-GB" dirty="0" smtClean="0">
                <a:hlinkClick r:id="rId4"/>
              </a:rPr>
              <a:t>https://undsgn.com/uncode/pages/services-clean/</a:t>
            </a:r>
            <a:endParaRPr lang="en-GB" dirty="0" smtClean="0"/>
          </a:p>
          <a:p>
            <a:endParaRPr lang="en-GB" dirty="0"/>
          </a:p>
        </p:txBody>
      </p:sp>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58140" y="7699074"/>
            <a:ext cx="4683660" cy="1440833"/>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58140" y="9163440"/>
            <a:ext cx="4683660" cy="1440833"/>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58140" y="10633993"/>
            <a:ext cx="4683660" cy="1440833"/>
          </a:xfrm>
          <a:prstGeom prst="rect">
            <a:avLst/>
          </a:prstGeom>
        </p:spPr>
      </p:pic>
      <p:sp>
        <p:nvSpPr>
          <p:cNvPr id="11" name="Rectangle 10"/>
          <p:cNvSpPr/>
          <p:nvPr/>
        </p:nvSpPr>
        <p:spPr>
          <a:xfrm>
            <a:off x="6543739" y="201856"/>
            <a:ext cx="2500870" cy="15742771"/>
          </a:xfrm>
          <a:prstGeom prst="rect">
            <a:avLst/>
          </a:prstGeom>
        </p:spPr>
        <p:txBody>
          <a:bodyPr wrap="square">
            <a:spAutoFit/>
          </a:bodyPr>
          <a:lstStyle/>
          <a:p>
            <a:r>
              <a:rPr lang="en-US" sz="900" dirty="0" smtClean="0">
                <a:solidFill>
                  <a:srgbClr val="3B3A38"/>
                </a:solidFill>
                <a:effectLst/>
                <a:latin typeface="Helvetica Neue" charset="0"/>
              </a:rPr>
              <a:t>“I met David when searching for a partner to support me develop Total Flow’s brand, web presence and marketing strategy Of the twenty or so companies I met David stood out a mile. He is intelligent, ferociously creative and technically savvy. He has a large and capable network and was able to bring to our organisation capabilities previously beyond our reach. Unlike many he invested time to understood our brand and values and then produced magic to capture the essence of our organisation in a way our customers find compelling. Not a bad trick to pull.”</a:t>
            </a:r>
          </a:p>
          <a:p>
            <a:r>
              <a:rPr lang="en-US" sz="900" dirty="0" smtClean="0">
                <a:solidFill>
                  <a:srgbClr val="3B3A38"/>
                </a:solidFill>
                <a:effectLst/>
                <a:latin typeface="Helvetica Neue" charset="0"/>
              </a:rPr>
              <a:t>— Chris Ellins, Group Managing Director, Total Flow Limited</a:t>
            </a:r>
          </a:p>
          <a:p>
            <a:r>
              <a:rPr lang="en-US" sz="900" dirty="0" smtClean="0">
                <a:solidFill>
                  <a:srgbClr val="3B3A38"/>
                </a:solidFill>
                <a:effectLst/>
                <a:latin typeface="Helvetica Neue" charset="0"/>
              </a:rPr>
              <a:t/>
            </a:r>
            <a:br>
              <a:rPr lang="en-US" sz="900" dirty="0" smtClean="0">
                <a:solidFill>
                  <a:srgbClr val="3B3A38"/>
                </a:solidFill>
                <a:effectLst/>
                <a:latin typeface="Helvetica Neue" charset="0"/>
              </a:rPr>
            </a:b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
            </a:r>
            <a:br>
              <a:rPr lang="en-US" sz="900" dirty="0" smtClean="0">
                <a:solidFill>
                  <a:srgbClr val="3B3A38"/>
                </a:solidFill>
                <a:effectLst/>
                <a:latin typeface="Helvetica Neue" charset="0"/>
              </a:rPr>
            </a:b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“David is a superb project manager, with some exceptional forward-thinking ideas to increase website conversion and improving the user experience. Capable of handling very demanding client requirements whilst maintaining his professional integrity, and keeping the project on track in the face of adversity. David is highly knowledgeable not only of marketing best practices, but also the more technical restrictions of </a:t>
            </a:r>
            <a:r>
              <a:rPr lang="en-US" sz="900" dirty="0" err="1" smtClean="0">
                <a:solidFill>
                  <a:srgbClr val="3B3A38"/>
                </a:solidFill>
                <a:effectLst/>
                <a:latin typeface="Helvetica Neue" charset="0"/>
              </a:rPr>
              <a:t>eCommerce</a:t>
            </a:r>
            <a:r>
              <a:rPr lang="en-US" sz="900" dirty="0" smtClean="0">
                <a:solidFill>
                  <a:srgbClr val="3B3A38"/>
                </a:solidFill>
                <a:effectLst/>
                <a:latin typeface="Helvetica Neue" charset="0"/>
              </a:rPr>
              <a:t> platforms, SEO, PPC and site conversion optimisation.”</a:t>
            </a:r>
          </a:p>
          <a:p>
            <a:r>
              <a:rPr lang="en-US" sz="900" dirty="0" smtClean="0">
                <a:solidFill>
                  <a:srgbClr val="3B3A38"/>
                </a:solidFill>
                <a:effectLst/>
                <a:latin typeface="Helvetica Neue" charset="0"/>
              </a:rPr>
              <a:t>— Richard Levi, Loc8tor</a:t>
            </a:r>
          </a:p>
          <a:p>
            <a:r>
              <a:rPr lang="en-US" sz="900" dirty="0" smtClean="0">
                <a:solidFill>
                  <a:srgbClr val="3B3A38"/>
                </a:solidFill>
                <a:effectLst/>
                <a:latin typeface="Helvetica Neue" charset="0"/>
              </a:rPr>
              <a:t/>
            </a:r>
            <a:br>
              <a:rPr lang="en-US" sz="900" dirty="0" smtClean="0">
                <a:solidFill>
                  <a:srgbClr val="3B3A38"/>
                </a:solidFill>
                <a:effectLst/>
                <a:latin typeface="Helvetica Neue" charset="0"/>
              </a:rPr>
            </a:b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“David was responsible for the roll out of a significant e-commerce project. despite the short timelines he was able to get a good grip on the tasks that needed to be completed and laid down the correct processes to ensure that all the parities completed the project on time. I was very impressed with his ability to pull together the various strands on the project and mediate between all parties to ensure the projects success”</a:t>
            </a:r>
          </a:p>
          <a:p>
            <a:r>
              <a:rPr lang="en-US" sz="900" dirty="0" smtClean="0">
                <a:solidFill>
                  <a:srgbClr val="3B3A38"/>
                </a:solidFill>
                <a:effectLst/>
                <a:latin typeface="Helvetica Neue" charset="0"/>
              </a:rPr>
              <a:t>— Simon Scott, Push Entertainment</a:t>
            </a:r>
          </a:p>
          <a:p>
            <a:r>
              <a:rPr lang="en-US" sz="900" dirty="0" smtClean="0">
                <a:solidFill>
                  <a:srgbClr val="3B3A38"/>
                </a:solidFill>
                <a:effectLst/>
                <a:latin typeface="Helvetica Neue" charset="0"/>
              </a:rPr>
              <a:t/>
            </a:r>
            <a:br>
              <a:rPr lang="en-US" sz="900" dirty="0" smtClean="0">
                <a:solidFill>
                  <a:srgbClr val="3B3A38"/>
                </a:solidFill>
                <a:effectLst/>
                <a:latin typeface="Helvetica Neue" charset="0"/>
              </a:rPr>
            </a:b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“David’s extensive experience as a digital strategist has produced outstanding results for a broad range of clients. He has an excellent grasp of the online environment and the multiple opportunities within it for effective and constantly upgradeable commercial solutions. He is also imaginative about driving audience interest and participation. Quick witted and resourceful. I can strongly recommend him.”</a:t>
            </a:r>
          </a:p>
          <a:p>
            <a:r>
              <a:rPr lang="en-US" sz="900" dirty="0" smtClean="0">
                <a:solidFill>
                  <a:srgbClr val="3B3A38"/>
                </a:solidFill>
                <a:effectLst/>
                <a:latin typeface="Helvetica Neue" charset="0"/>
              </a:rPr>
              <a:t>— Paul Vinogradoff, Pajama</a:t>
            </a:r>
          </a:p>
          <a:p>
            <a:r>
              <a:rPr lang="en-US" sz="900" dirty="0" smtClean="0">
                <a:solidFill>
                  <a:srgbClr val="3B3A38"/>
                </a:solidFill>
                <a:effectLst/>
                <a:latin typeface="Helvetica Neue" charset="0"/>
              </a:rPr>
              <a:t/>
            </a:r>
            <a:br>
              <a:rPr lang="en-US" sz="900" dirty="0" smtClean="0">
                <a:solidFill>
                  <a:srgbClr val="3B3A38"/>
                </a:solidFill>
                <a:effectLst/>
                <a:latin typeface="Helvetica Neue" charset="0"/>
              </a:rPr>
            </a:b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“David delivers great solutions for difficult ecommerce and web problems, an innovative and friendly team member who’s driven to deliver.”</a:t>
            </a:r>
          </a:p>
          <a:p>
            <a:r>
              <a:rPr lang="en-US" sz="900" dirty="0" smtClean="0">
                <a:solidFill>
                  <a:srgbClr val="3B3A38"/>
                </a:solidFill>
                <a:effectLst/>
                <a:latin typeface="Helvetica Neue" charset="0"/>
              </a:rPr>
              <a:t>— Chris Birch, Joystick Junkies</a:t>
            </a:r>
          </a:p>
          <a:p>
            <a:r>
              <a:rPr lang="en-US" sz="900" dirty="0" smtClean="0">
                <a:solidFill>
                  <a:srgbClr val="3B3A38"/>
                </a:solidFill>
                <a:effectLst/>
                <a:latin typeface="Helvetica Neue" charset="0"/>
              </a:rPr>
              <a:t/>
            </a:r>
            <a:br>
              <a:rPr lang="en-US" sz="900" dirty="0" smtClean="0">
                <a:solidFill>
                  <a:srgbClr val="3B3A38"/>
                </a:solidFill>
                <a:effectLst/>
                <a:latin typeface="Helvetica Neue" charset="0"/>
              </a:rPr>
            </a:b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“David offers a rare creative &amp; commercial talent. The ability to distill &amp; apply creative solutions both on and offline with astounding technical knowledge. Innovation happens at the edge, this is the space David occupies.”</a:t>
            </a:r>
          </a:p>
          <a:p>
            <a:r>
              <a:rPr lang="en-US" sz="900" dirty="0" smtClean="0">
                <a:solidFill>
                  <a:srgbClr val="3B3A38"/>
                </a:solidFill>
                <a:effectLst/>
                <a:latin typeface="Helvetica Neue" charset="0"/>
              </a:rPr>
              <a:t>— Doran </a:t>
            </a:r>
            <a:r>
              <a:rPr lang="en-US" sz="900" dirty="0" err="1" smtClean="0">
                <a:solidFill>
                  <a:srgbClr val="3B3A38"/>
                </a:solidFill>
                <a:effectLst/>
                <a:latin typeface="Helvetica Neue" charset="0"/>
              </a:rPr>
              <a:t>Tranmer</a:t>
            </a:r>
            <a:r>
              <a:rPr lang="en-US" sz="900" dirty="0" smtClean="0">
                <a:solidFill>
                  <a:srgbClr val="3B3A38"/>
                </a:solidFill>
                <a:effectLst/>
                <a:latin typeface="Helvetica Neue" charset="0"/>
              </a:rPr>
              <a:t>, MWI</a:t>
            </a:r>
          </a:p>
          <a:p>
            <a:r>
              <a:rPr lang="en-US" sz="900" dirty="0" smtClean="0">
                <a:solidFill>
                  <a:srgbClr val="3B3A38"/>
                </a:solidFill>
                <a:effectLst/>
                <a:latin typeface="Helvetica Neue" charset="0"/>
              </a:rPr>
              <a:t/>
            </a:r>
            <a:br>
              <a:rPr lang="en-US" sz="900" dirty="0" smtClean="0">
                <a:solidFill>
                  <a:srgbClr val="3B3A38"/>
                </a:solidFill>
                <a:effectLst/>
                <a:latin typeface="Helvetica Neue" charset="0"/>
              </a:rPr>
            </a:b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“David is one of the most creative people I’ve worked with. He has a great strategic appreciation of where the Web is going and how to exploit it for marketing, education, games and business in general. You’ll find he’s also brimming with creative ideas for his own initiatives and for yours”</a:t>
            </a:r>
          </a:p>
          <a:p>
            <a:r>
              <a:rPr lang="en-US" sz="900" dirty="0" smtClean="0">
                <a:solidFill>
                  <a:srgbClr val="3B3A38"/>
                </a:solidFill>
                <a:effectLst/>
                <a:latin typeface="Helvetica Neue" charset="0"/>
              </a:rPr>
              <a:t>— Robert Hart-Fletcher, </a:t>
            </a:r>
            <a:r>
              <a:rPr lang="en-US" sz="900" dirty="0" err="1" smtClean="0">
                <a:solidFill>
                  <a:srgbClr val="3B3A38"/>
                </a:solidFill>
                <a:effectLst/>
                <a:latin typeface="Helvetica Neue" charset="0"/>
              </a:rPr>
              <a:t>KidsOKOnline</a:t>
            </a: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
            </a:r>
            <a:br>
              <a:rPr lang="en-US" sz="900" dirty="0" smtClean="0">
                <a:solidFill>
                  <a:srgbClr val="3B3A38"/>
                </a:solidFill>
                <a:effectLst/>
                <a:latin typeface="Helvetica Neue" charset="0"/>
              </a:rPr>
            </a:b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“David is an open minded, entrepreneurial and insightful creative thinker, who’s not afraid to question how things are being done but, simultaneously, who has a strong grasp of the commercial objectives. David approaches the challenges of marketing </a:t>
            </a:r>
            <a:r>
              <a:rPr lang="en-US" sz="900" dirty="0" err="1" smtClean="0">
                <a:solidFill>
                  <a:srgbClr val="3B3A38"/>
                </a:solidFill>
                <a:effectLst/>
                <a:latin typeface="Helvetica Neue" charset="0"/>
              </a:rPr>
              <a:t>comms</a:t>
            </a:r>
            <a:r>
              <a:rPr lang="en-US" sz="900" dirty="0" smtClean="0">
                <a:solidFill>
                  <a:srgbClr val="3B3A38"/>
                </a:solidFill>
                <a:effectLst/>
                <a:latin typeface="Helvetica Neue" charset="0"/>
              </a:rPr>
              <a:t> with energy, commitment and endless enthusiasm.”</a:t>
            </a:r>
          </a:p>
          <a:p>
            <a:r>
              <a:rPr lang="en-US" sz="900" dirty="0" smtClean="0">
                <a:solidFill>
                  <a:srgbClr val="3B3A38"/>
                </a:solidFill>
                <a:effectLst/>
                <a:latin typeface="Helvetica Neue" charset="0"/>
              </a:rPr>
              <a:t>— Andrew </a:t>
            </a:r>
            <a:r>
              <a:rPr lang="en-US" sz="900" dirty="0" err="1" smtClean="0">
                <a:solidFill>
                  <a:srgbClr val="3B3A38"/>
                </a:solidFill>
                <a:effectLst/>
                <a:latin typeface="Helvetica Neue" charset="0"/>
              </a:rPr>
              <a:t>Crysell</a:t>
            </a:r>
            <a:r>
              <a:rPr lang="en-US" sz="900" dirty="0" smtClean="0">
                <a:solidFill>
                  <a:srgbClr val="3B3A38"/>
                </a:solidFill>
                <a:effectLst/>
                <a:latin typeface="Helvetica Neue" charset="0"/>
              </a:rPr>
              <a:t>, </a:t>
            </a:r>
            <a:r>
              <a:rPr lang="en-US" sz="900" dirty="0" err="1" smtClean="0">
                <a:solidFill>
                  <a:srgbClr val="3B3A38"/>
                </a:solidFill>
                <a:effectLst/>
                <a:latin typeface="Helvetica Neue" charset="0"/>
              </a:rPr>
              <a:t>CrowdDNA</a:t>
            </a: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
            </a:r>
            <a:br>
              <a:rPr lang="en-US" sz="900" dirty="0" smtClean="0">
                <a:solidFill>
                  <a:srgbClr val="3B3A38"/>
                </a:solidFill>
                <a:effectLst/>
                <a:latin typeface="Helvetica Neue" charset="0"/>
              </a:rPr>
            </a:br>
            <a:endParaRPr lang="en-US" sz="900" dirty="0" smtClean="0">
              <a:solidFill>
                <a:srgbClr val="3B3A38"/>
              </a:solidFill>
              <a:effectLst/>
              <a:latin typeface="Helvetica Neue" charset="0"/>
            </a:endParaRPr>
          </a:p>
          <a:p>
            <a:r>
              <a:rPr lang="en-US" sz="900" dirty="0" smtClean="0">
                <a:solidFill>
                  <a:srgbClr val="3B3A38"/>
                </a:solidFill>
                <a:effectLst/>
                <a:latin typeface="Helvetica Neue" charset="0"/>
              </a:rPr>
              <a:t>“David and I have worked on various projects together over the past two years and he never ceases to inspire me. He manages to combine a creative mind with strategic and logical thinking – a rare combination. He’s always brimming with ideas and solutions. At </a:t>
            </a:r>
            <a:r>
              <a:rPr lang="en-US" sz="900" dirty="0" err="1" smtClean="0">
                <a:solidFill>
                  <a:srgbClr val="3B3A38"/>
                </a:solidFill>
                <a:effectLst/>
                <a:latin typeface="Helvetica Neue" charset="0"/>
              </a:rPr>
              <a:t>LazyTown</a:t>
            </a:r>
            <a:r>
              <a:rPr lang="en-US" sz="900" dirty="0" smtClean="0">
                <a:solidFill>
                  <a:srgbClr val="3B3A38"/>
                </a:solidFill>
                <a:effectLst/>
                <a:latin typeface="Helvetica Neue" charset="0"/>
              </a:rPr>
              <a:t>, he produced a highly detailed and well thought out analysis of their digital offering that led to a major rethink about the way the company viewed online. Finally, when it comes to presentation, he is a master. I couldn’t recommend him highly enough.”</a:t>
            </a:r>
          </a:p>
          <a:p>
            <a:r>
              <a:rPr lang="en-US" sz="900" dirty="0" smtClean="0">
                <a:solidFill>
                  <a:srgbClr val="3B3A38"/>
                </a:solidFill>
                <a:effectLst/>
                <a:latin typeface="Helvetica Neue" charset="0"/>
              </a:rPr>
              <a:t>— Suzanne Noble, International PR &amp; Marketing Director, </a:t>
            </a:r>
            <a:r>
              <a:rPr lang="en-US" sz="900" dirty="0" err="1" smtClean="0">
                <a:solidFill>
                  <a:srgbClr val="3B3A38"/>
                </a:solidFill>
                <a:effectLst/>
                <a:latin typeface="Helvetica Neue" charset="0"/>
              </a:rPr>
              <a:t>LazyTown</a:t>
            </a:r>
            <a:r>
              <a:rPr lang="en-US" sz="900" dirty="0" smtClean="0">
                <a:solidFill>
                  <a:srgbClr val="3B3A38"/>
                </a:solidFill>
                <a:effectLst/>
                <a:latin typeface="Helvetica Neue" charset="0"/>
              </a:rPr>
              <a:t> Entertainment</a:t>
            </a:r>
            <a:endParaRPr lang="en-US" sz="900" dirty="0">
              <a:solidFill>
                <a:srgbClr val="3B3A38"/>
              </a:solidFill>
              <a:effectLst/>
              <a:latin typeface="Helvetica Neue" charset="0"/>
            </a:endParaRPr>
          </a:p>
        </p:txBody>
      </p:sp>
    </p:spTree>
    <p:extLst>
      <p:ext uri="{BB962C8B-B14F-4D97-AF65-F5344CB8AC3E}">
        <p14:creationId xmlns:p14="http://schemas.microsoft.com/office/powerpoint/2010/main" val="17184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599531"/>
            <a:ext cx="5065151" cy="12801600"/>
          </a:xfrm>
          <a:prstGeom prst="rect">
            <a:avLst/>
          </a:prstGeom>
        </p:spPr>
      </p:pic>
      <p:sp>
        <p:nvSpPr>
          <p:cNvPr id="8" name="Rectangle 7"/>
          <p:cNvSpPr/>
          <p:nvPr/>
        </p:nvSpPr>
        <p:spPr>
          <a:xfrm>
            <a:off x="5517574" y="4364103"/>
            <a:ext cx="4083627" cy="1569660"/>
          </a:xfrm>
          <a:prstGeom prst="rect">
            <a:avLst/>
          </a:prstGeom>
        </p:spPr>
        <p:txBody>
          <a:bodyPr wrap="square">
            <a:spAutoFit/>
          </a:bodyPr>
          <a:lstStyle/>
          <a:p>
            <a:r>
              <a:rPr lang="en-GB" sz="1600" dirty="0">
                <a:latin typeface="Aaux ProBold SC" charset="0"/>
                <a:ea typeface="Aaux ProBold SC" charset="0"/>
                <a:cs typeface="Aaux ProBold SC" charset="0"/>
              </a:rPr>
              <a:t>Local businesses and big brands alike.</a:t>
            </a:r>
          </a:p>
          <a:p>
            <a:r>
              <a:rPr lang="en-GB" sz="1600" dirty="0">
                <a:latin typeface="Aaux ProLight" charset="0"/>
                <a:ea typeface="Aaux ProLight" charset="0"/>
                <a:cs typeface="Aaux ProLight" charset="0"/>
              </a:rPr>
              <a:t>We can help you create human-centric customer experiences using the best creative design, marketing, web design, media and technological expertise for businesses who seek to be the best at what they do.</a:t>
            </a:r>
          </a:p>
        </p:txBody>
      </p:sp>
      <p:cxnSp>
        <p:nvCxnSpPr>
          <p:cNvPr id="10" name="Straight Arrow Connector 9"/>
          <p:cNvCxnSpPr>
            <a:stCxn id="8" idx="1"/>
          </p:cNvCxnSpPr>
          <p:nvPr/>
        </p:nvCxnSpPr>
        <p:spPr>
          <a:xfrm flipH="1">
            <a:off x="4239491" y="5148933"/>
            <a:ext cx="1278082" cy="1383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04704" y="3590545"/>
            <a:ext cx="3169228" cy="584775"/>
          </a:xfrm>
          <a:prstGeom prst="rect">
            <a:avLst/>
          </a:prstGeom>
        </p:spPr>
        <p:txBody>
          <a:bodyPr wrap="square">
            <a:spAutoFit/>
          </a:bodyPr>
          <a:lstStyle/>
          <a:p>
            <a:r>
              <a:rPr lang="en-GB" sz="1600" dirty="0">
                <a:latin typeface="Aaux ProBold SC" charset="0"/>
                <a:ea typeface="Aaux ProBold SC" charset="0"/>
                <a:cs typeface="Aaux ProBold SC" charset="0"/>
              </a:rPr>
              <a:t>Don’t wait for the future, be the future</a:t>
            </a:r>
          </a:p>
        </p:txBody>
      </p:sp>
      <p:cxnSp>
        <p:nvCxnSpPr>
          <p:cNvPr id="12" name="Straight Arrow Connector 11"/>
          <p:cNvCxnSpPr>
            <a:stCxn id="11" idx="1"/>
          </p:cNvCxnSpPr>
          <p:nvPr/>
        </p:nvCxnSpPr>
        <p:spPr>
          <a:xfrm flipH="1" flipV="1">
            <a:off x="4128656" y="3647024"/>
            <a:ext cx="1376049" cy="2359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563582" y="6579937"/>
            <a:ext cx="1283037" cy="691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846619" y="6197054"/>
            <a:ext cx="2587337" cy="1077218"/>
          </a:xfrm>
          <a:prstGeom prst="rect">
            <a:avLst/>
          </a:prstGeom>
        </p:spPr>
        <p:txBody>
          <a:bodyPr wrap="square">
            <a:spAutoFit/>
          </a:bodyPr>
          <a:lstStyle/>
          <a:p>
            <a:r>
              <a:rPr lang="en-GB" sz="1600" dirty="0" smtClean="0">
                <a:latin typeface="Aaux ProLight" charset="0"/>
                <a:ea typeface="Aaux ProLight" charset="0"/>
                <a:cs typeface="Aaux ProLight" charset="0"/>
              </a:rPr>
              <a:t>Strategy</a:t>
            </a:r>
          </a:p>
          <a:p>
            <a:r>
              <a:rPr lang="en-GB" sz="1600" dirty="0" smtClean="0">
                <a:latin typeface="Aaux ProLight" charset="0"/>
                <a:ea typeface="Aaux ProLight" charset="0"/>
                <a:cs typeface="Aaux ProLight" charset="0"/>
              </a:rPr>
              <a:t>Content</a:t>
            </a:r>
          </a:p>
          <a:p>
            <a:r>
              <a:rPr lang="en-GB" sz="1600" dirty="0" smtClean="0">
                <a:latin typeface="Aaux ProLight" charset="0"/>
                <a:ea typeface="Aaux ProLight" charset="0"/>
                <a:cs typeface="Aaux ProLight" charset="0"/>
              </a:rPr>
              <a:t>Design</a:t>
            </a:r>
          </a:p>
          <a:p>
            <a:r>
              <a:rPr lang="en-GB" sz="1600" dirty="0" smtClean="0">
                <a:latin typeface="Aaux ProLight" charset="0"/>
                <a:ea typeface="Aaux ProLight" charset="0"/>
                <a:cs typeface="Aaux ProLight" charset="0"/>
              </a:rPr>
              <a:t>TECHNOLOGY</a:t>
            </a:r>
            <a:endParaRPr lang="en-GB" sz="1600" dirty="0">
              <a:latin typeface="Aaux ProLight" charset="0"/>
              <a:ea typeface="Aaux ProLight" charset="0"/>
              <a:cs typeface="Aaux ProLight" charset="0"/>
            </a:endParaRPr>
          </a:p>
        </p:txBody>
      </p:sp>
      <p:sp>
        <p:nvSpPr>
          <p:cNvPr id="18" name="TextBox 17"/>
          <p:cNvSpPr txBox="1"/>
          <p:nvPr/>
        </p:nvSpPr>
        <p:spPr>
          <a:xfrm>
            <a:off x="5330538" y="9468105"/>
            <a:ext cx="2746663" cy="418128"/>
          </a:xfrm>
          <a:prstGeom prst="rect">
            <a:avLst/>
          </a:prstGeom>
          <a:noFill/>
        </p:spPr>
        <p:txBody>
          <a:bodyPr wrap="square" rtlCol="0">
            <a:spAutoFit/>
          </a:bodyPr>
          <a:lstStyle/>
          <a:p>
            <a:r>
              <a:rPr lang="en-GB" dirty="0">
                <a:latin typeface="Aaux ProBold SC" charset="0"/>
                <a:ea typeface="Aaux ProBold SC" charset="0"/>
                <a:cs typeface="Aaux ProBold SC" charset="0"/>
              </a:rPr>
              <a:t>EXPLORE</a:t>
            </a:r>
          </a:p>
        </p:txBody>
      </p:sp>
      <p:cxnSp>
        <p:nvCxnSpPr>
          <p:cNvPr id="19" name="Straight Arrow Connector 18"/>
          <p:cNvCxnSpPr>
            <a:stCxn id="18" idx="1"/>
          </p:cNvCxnSpPr>
          <p:nvPr/>
        </p:nvCxnSpPr>
        <p:spPr>
          <a:xfrm flipH="1">
            <a:off x="2956455" y="9677170"/>
            <a:ext cx="2374082" cy="748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563581" y="10899916"/>
            <a:ext cx="2374082" cy="748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047635" y="10484417"/>
            <a:ext cx="2059131" cy="830997"/>
          </a:xfrm>
          <a:prstGeom prst="rect">
            <a:avLst/>
          </a:prstGeom>
          <a:noFill/>
        </p:spPr>
        <p:txBody>
          <a:bodyPr wrap="square" rtlCol="0">
            <a:spAutoFit/>
          </a:bodyPr>
          <a:lstStyle/>
          <a:p>
            <a:r>
              <a:rPr lang="en-GB" sz="1600" dirty="0"/>
              <a:t>Produce the </a:t>
            </a:r>
            <a:r>
              <a:rPr lang="en-GB" sz="1600"/>
              <a:t>blog area, put in dummy content for now</a:t>
            </a:r>
            <a:endParaRPr lang="en-GB" sz="1600" dirty="0"/>
          </a:p>
        </p:txBody>
      </p:sp>
      <p:cxnSp>
        <p:nvCxnSpPr>
          <p:cNvPr id="23" name="Straight Arrow Connector 22"/>
          <p:cNvCxnSpPr/>
          <p:nvPr/>
        </p:nvCxnSpPr>
        <p:spPr>
          <a:xfrm flipH="1" flipV="1">
            <a:off x="3627325" y="12330832"/>
            <a:ext cx="2690348" cy="4491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17673" y="12511603"/>
            <a:ext cx="2616776" cy="584775"/>
          </a:xfrm>
          <a:prstGeom prst="rect">
            <a:avLst/>
          </a:prstGeom>
          <a:noFill/>
        </p:spPr>
        <p:txBody>
          <a:bodyPr wrap="square" rtlCol="0">
            <a:spAutoFit/>
          </a:bodyPr>
          <a:lstStyle/>
          <a:p>
            <a:r>
              <a:rPr lang="en-GB" sz="1600" dirty="0"/>
              <a:t>How many logos appear in total?</a:t>
            </a:r>
          </a:p>
        </p:txBody>
      </p:sp>
      <p:cxnSp>
        <p:nvCxnSpPr>
          <p:cNvPr id="30" name="Straight Connector 29"/>
          <p:cNvCxnSpPr/>
          <p:nvPr/>
        </p:nvCxnSpPr>
        <p:spPr>
          <a:xfrm flipH="1">
            <a:off x="1" y="12978613"/>
            <a:ext cx="4239491" cy="1149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07819" y="12861435"/>
            <a:ext cx="4521777" cy="14749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275451" y="13553577"/>
            <a:ext cx="2158504" cy="743922"/>
          </a:xfrm>
          <a:prstGeom prst="rect">
            <a:avLst/>
          </a:prstGeom>
          <a:noFill/>
        </p:spPr>
        <p:txBody>
          <a:bodyPr wrap="square" rtlCol="0">
            <a:spAutoFit/>
          </a:bodyPr>
          <a:lstStyle/>
          <a:p>
            <a:r>
              <a:rPr lang="en-GB" dirty="0"/>
              <a:t>Remove Contact form</a:t>
            </a:r>
          </a:p>
        </p:txBody>
      </p:sp>
      <p:cxnSp>
        <p:nvCxnSpPr>
          <p:cNvPr id="34" name="Straight Arrow Connector 33"/>
          <p:cNvCxnSpPr>
            <a:stCxn id="33" idx="1"/>
          </p:cNvCxnSpPr>
          <p:nvPr/>
        </p:nvCxnSpPr>
        <p:spPr>
          <a:xfrm flipH="1" flipV="1">
            <a:off x="3719977" y="13783264"/>
            <a:ext cx="2555474" cy="1422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421164" y="2785972"/>
            <a:ext cx="1892218" cy="1371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406408" y="2757457"/>
            <a:ext cx="3896590" cy="261610"/>
          </a:xfrm>
          <a:prstGeom prst="rect">
            <a:avLst/>
          </a:prstGeom>
          <a:noFill/>
        </p:spPr>
        <p:txBody>
          <a:bodyPr wrap="square" rtlCol="0">
            <a:spAutoFit/>
          </a:bodyPr>
          <a:lstStyle/>
          <a:p>
            <a:r>
              <a:rPr lang="en-GB" sz="1100" dirty="0"/>
              <a:t>Capabilities / Testimonials / Contact</a:t>
            </a:r>
          </a:p>
        </p:txBody>
      </p:sp>
      <p:sp>
        <p:nvSpPr>
          <p:cNvPr id="40" name="TextBox 39"/>
          <p:cNvSpPr txBox="1"/>
          <p:nvPr/>
        </p:nvSpPr>
        <p:spPr>
          <a:xfrm>
            <a:off x="5406409" y="7597594"/>
            <a:ext cx="2746663" cy="418128"/>
          </a:xfrm>
          <a:prstGeom prst="rect">
            <a:avLst/>
          </a:prstGeom>
          <a:noFill/>
        </p:spPr>
        <p:txBody>
          <a:bodyPr wrap="square" rtlCol="0">
            <a:spAutoFit/>
          </a:bodyPr>
          <a:lstStyle/>
          <a:p>
            <a:r>
              <a:rPr lang="en-GB" dirty="0">
                <a:latin typeface="Aaux ProBold SC" charset="0"/>
                <a:ea typeface="Aaux ProBold SC" charset="0"/>
                <a:cs typeface="Aaux ProBold SC" charset="0"/>
              </a:rPr>
              <a:t>Capabilities</a:t>
            </a:r>
          </a:p>
        </p:txBody>
      </p:sp>
      <p:cxnSp>
        <p:nvCxnSpPr>
          <p:cNvPr id="41" name="Straight Arrow Connector 40"/>
          <p:cNvCxnSpPr/>
          <p:nvPr/>
        </p:nvCxnSpPr>
        <p:spPr>
          <a:xfrm flipH="1" flipV="1">
            <a:off x="2730990" y="7223388"/>
            <a:ext cx="2675418" cy="5832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577" y="2599532"/>
            <a:ext cx="1445258" cy="1200329"/>
          </a:xfrm>
          <a:prstGeom prst="rect">
            <a:avLst/>
          </a:prstGeom>
          <a:solidFill>
            <a:schemeClr val="bg1"/>
          </a:solidFill>
        </p:spPr>
        <p:txBody>
          <a:bodyPr wrap="square">
            <a:spAutoFit/>
          </a:bodyPr>
          <a:lstStyle/>
          <a:p>
            <a:r>
              <a:rPr lang="en-GB" sz="1200" dirty="0"/>
              <a:t>Link to template: </a:t>
            </a:r>
            <a:r>
              <a:rPr lang="en-GB" sz="1200" dirty="0">
                <a:hlinkClick r:id="rId3"/>
              </a:rPr>
              <a:t>https://undsgn.com/uncode/homepages/creative-digital-agency/</a:t>
            </a:r>
            <a:endParaRPr lang="en-GB" sz="1200" dirty="0"/>
          </a:p>
          <a:p>
            <a:endParaRPr lang="en-GB" sz="1200" dirty="0"/>
          </a:p>
        </p:txBody>
      </p:sp>
    </p:spTree>
    <p:extLst>
      <p:ext uri="{BB962C8B-B14F-4D97-AF65-F5344CB8AC3E}">
        <p14:creationId xmlns:p14="http://schemas.microsoft.com/office/powerpoint/2010/main" val="833284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13792"/>
            <a:ext cx="6499591" cy="11465570"/>
          </a:xfrm>
          <a:prstGeom prst="rect">
            <a:avLst/>
          </a:prstGeom>
        </p:spPr>
      </p:pic>
      <p:sp>
        <p:nvSpPr>
          <p:cNvPr id="6" name="Rectangle 5"/>
          <p:cNvSpPr/>
          <p:nvPr/>
        </p:nvSpPr>
        <p:spPr>
          <a:xfrm>
            <a:off x="213691" y="0"/>
            <a:ext cx="4800600" cy="1069716"/>
          </a:xfrm>
          <a:prstGeom prst="rect">
            <a:avLst/>
          </a:prstGeom>
        </p:spPr>
        <p:txBody>
          <a:bodyPr>
            <a:spAutoFit/>
          </a:bodyPr>
          <a:lstStyle/>
          <a:p>
            <a:r>
              <a:rPr lang="en-GB" dirty="0" smtClean="0">
                <a:hlinkClick r:id="rId3"/>
              </a:rPr>
              <a:t>https://undsgn.com/uncode/pages/services-clean/</a:t>
            </a:r>
            <a:endParaRPr lang="en-GB" dirty="0" smtClean="0"/>
          </a:p>
          <a:p>
            <a:endParaRPr lang="en-GB" dirty="0"/>
          </a:p>
        </p:txBody>
      </p:sp>
      <p:sp>
        <p:nvSpPr>
          <p:cNvPr id="7" name="Rectangle 6"/>
          <p:cNvSpPr/>
          <p:nvPr/>
        </p:nvSpPr>
        <p:spPr>
          <a:xfrm>
            <a:off x="6972300" y="2272454"/>
            <a:ext cx="2330726" cy="4616648"/>
          </a:xfrm>
          <a:prstGeom prst="rect">
            <a:avLst/>
          </a:prstGeom>
        </p:spPr>
        <p:txBody>
          <a:bodyPr wrap="square">
            <a:spAutoFit/>
          </a:bodyPr>
          <a:lstStyle/>
          <a:p>
            <a:r>
              <a:rPr lang="en-US" altLang="en-US" sz="2400" b="1" u="sng" dirty="0" smtClean="0">
                <a:effectLst>
                  <a:outerShdw blurRad="50800" dist="76200" dir="2700000" algn="tl" rotWithShape="0">
                    <a:prstClr val="black">
                      <a:alpha val="40000"/>
                    </a:prstClr>
                  </a:outerShdw>
                </a:effectLst>
                <a:latin typeface="Aaux ProBold SC" charset="0"/>
                <a:ea typeface="Aaux ProBold SC" charset="0"/>
                <a:cs typeface="Aaux ProBold SC" charset="0"/>
              </a:rPr>
              <a:t>WLW is a future creative consultancy</a:t>
            </a:r>
            <a:endParaRPr lang="en-US" altLang="en-US" sz="1600" u="sng" dirty="0" smtClean="0">
              <a:effectLst>
                <a:outerShdw blurRad="50800" dist="76200" dir="2700000" algn="tl" rotWithShape="0">
                  <a:prstClr val="black">
                    <a:alpha val="40000"/>
                  </a:prstClr>
                </a:outerShdw>
              </a:effectLst>
              <a:latin typeface="Aaux ProBold SC" charset="0"/>
              <a:ea typeface="Aaux ProBold SC" charset="0"/>
              <a:cs typeface="Aaux ProBold SC" charset="0"/>
            </a:endParaRPr>
          </a:p>
          <a:p>
            <a:r>
              <a:rPr lang="en-GB" sz="1800" dirty="0" smtClean="0">
                <a:effectLst>
                  <a:outerShdw blurRad="50800" dist="76200" dir="2700000" algn="tl" rotWithShape="0">
                    <a:prstClr val="black">
                      <a:alpha val="40000"/>
                    </a:prstClr>
                  </a:outerShdw>
                </a:effectLst>
                <a:latin typeface="Aaux ProLight" charset="0"/>
                <a:ea typeface="Aaux ProLight" charset="0"/>
                <a:cs typeface="Aaux ProLight" charset="0"/>
              </a:rPr>
              <a:t>We believe inspired creativity and efficient productivity comes from trust and leadership from experts in their field. Together we enable omnichannel experiences for clients who seek to be the best at what they do.</a:t>
            </a:r>
            <a:endParaRPr lang="en-GB" sz="1800" dirty="0">
              <a:effectLst>
                <a:outerShdw blurRad="50800" dist="76200" dir="2700000" algn="tl" rotWithShape="0">
                  <a:prstClr val="black">
                    <a:alpha val="40000"/>
                  </a:prstClr>
                </a:outerShdw>
              </a:effectLst>
              <a:latin typeface="Aaux ProLight" charset="0"/>
              <a:ea typeface="Aaux ProLight" charset="0"/>
              <a:cs typeface="Aaux ProLight" charset="0"/>
            </a:endParaRPr>
          </a:p>
        </p:txBody>
      </p:sp>
      <p:cxnSp>
        <p:nvCxnSpPr>
          <p:cNvPr id="9" name="Straight Arrow Connector 8"/>
          <p:cNvCxnSpPr/>
          <p:nvPr/>
        </p:nvCxnSpPr>
        <p:spPr>
          <a:xfrm flipH="1">
            <a:off x="3001617" y="3776871"/>
            <a:ext cx="3970683" cy="2981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38055" y="12696758"/>
            <a:ext cx="2330726" cy="3462486"/>
          </a:xfrm>
          <a:prstGeom prst="rect">
            <a:avLst/>
          </a:prstGeom>
        </p:spPr>
        <p:txBody>
          <a:bodyPr wrap="square">
            <a:spAutoFit/>
          </a:bodyPr>
          <a:lstStyle/>
          <a:p>
            <a:pPr defTabSz="922748">
              <a:defRPr/>
            </a:pPr>
            <a:r>
              <a:rPr lang="en-US" sz="2000" dirty="0">
                <a:solidFill>
                  <a:schemeClr val="tx1">
                    <a:lumMod val="65000"/>
                    <a:lumOff val="35000"/>
                  </a:schemeClr>
                </a:solidFill>
                <a:latin typeface="Aaux ProBold SC" charset="0"/>
                <a:ea typeface="Aaux ProBold SC" charset="0"/>
                <a:cs typeface="Aaux ProBold SC" charset="0"/>
              </a:rPr>
              <a:t>We have experts on the ground in some cool places</a:t>
            </a:r>
          </a:p>
          <a:p>
            <a:pPr defTabSz="922748">
              <a:lnSpc>
                <a:spcPct val="150000"/>
              </a:lnSpc>
              <a:defRPr/>
            </a:pPr>
            <a:endParaRPr lang="en-US" sz="1000" dirty="0">
              <a:solidFill>
                <a:schemeClr val="tx1">
                  <a:lumMod val="65000"/>
                  <a:lumOff val="35000"/>
                </a:schemeClr>
              </a:solidFill>
              <a:latin typeface="Aaux ProRegular" charset="0"/>
              <a:ea typeface="Aaux ProRegular" charset="0"/>
              <a:cs typeface="Aaux ProRegular" charset="0"/>
            </a:endParaRPr>
          </a:p>
          <a:p>
            <a:pPr defTabSz="922748">
              <a:lnSpc>
                <a:spcPct val="150000"/>
              </a:lnSpc>
              <a:defRPr/>
            </a:pPr>
            <a:r>
              <a:rPr lang="en-US" sz="1200" dirty="0">
                <a:solidFill>
                  <a:schemeClr val="tx1">
                    <a:lumMod val="65000"/>
                    <a:lumOff val="35000"/>
                  </a:schemeClr>
                </a:solidFill>
                <a:latin typeface="Aaux ProRegular" charset="0"/>
                <a:ea typeface="Aaux ProRegular" charset="0"/>
                <a:cs typeface="Aaux ProRegular" charset="0"/>
              </a:rPr>
              <a:t>Our base of operations is </a:t>
            </a:r>
            <a:r>
              <a:rPr lang="en-US" sz="1200" dirty="0" smtClean="0">
                <a:solidFill>
                  <a:schemeClr val="tx1">
                    <a:lumMod val="65000"/>
                    <a:lumOff val="35000"/>
                  </a:schemeClr>
                </a:solidFill>
                <a:latin typeface="Aaux ProRegular" charset="0"/>
                <a:ea typeface="Aaux ProRegular" charset="0"/>
                <a:cs typeface="Aaux ProRegular" charset="0"/>
              </a:rPr>
              <a:t>Great Britain, </a:t>
            </a:r>
            <a:r>
              <a:rPr lang="en-US" sz="1200" dirty="0">
                <a:solidFill>
                  <a:schemeClr val="tx1">
                    <a:lumMod val="65000"/>
                    <a:lumOff val="35000"/>
                  </a:schemeClr>
                </a:solidFill>
                <a:latin typeface="Aaux ProRegular" charset="0"/>
                <a:ea typeface="Aaux ProRegular" charset="0"/>
                <a:cs typeface="Aaux ProRegular" charset="0"/>
              </a:rPr>
              <a:t>but through our associate network we can deliver projects and campaigns in most of the </a:t>
            </a:r>
            <a:r>
              <a:rPr lang="en-US" sz="1200" dirty="0" smtClean="0">
                <a:solidFill>
                  <a:schemeClr val="tx1">
                    <a:lumMod val="65000"/>
                    <a:lumOff val="35000"/>
                  </a:schemeClr>
                </a:solidFill>
                <a:latin typeface="Aaux ProRegular" charset="0"/>
                <a:ea typeface="Aaux ProRegular" charset="0"/>
                <a:cs typeface="Aaux ProRegular" charset="0"/>
              </a:rPr>
              <a:t>World: London, Essex, Suffolk, Dorset, Chicago, New York, Europe, Dubai, China and Thailand.</a:t>
            </a:r>
            <a:endParaRPr lang="en-US" sz="1200" dirty="0">
              <a:solidFill>
                <a:schemeClr val="tx1">
                  <a:lumMod val="65000"/>
                  <a:lumOff val="35000"/>
                </a:schemeClr>
              </a:solidFill>
              <a:latin typeface="Aaux ProRegular" charset="0"/>
              <a:ea typeface="Aaux ProRegular" charset="0"/>
              <a:cs typeface="Aaux ProRegular" charset="0"/>
            </a:endParaRPr>
          </a:p>
        </p:txBody>
      </p:sp>
      <p:cxnSp>
        <p:nvCxnSpPr>
          <p:cNvPr id="13" name="Straight Arrow Connector 12"/>
          <p:cNvCxnSpPr>
            <a:stCxn id="12" idx="0"/>
          </p:cNvCxnSpPr>
          <p:nvPr/>
        </p:nvCxnSpPr>
        <p:spPr>
          <a:xfrm flipH="1" flipV="1">
            <a:off x="2765264" y="8759686"/>
            <a:ext cx="938154" cy="39370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26800" y="7502077"/>
            <a:ext cx="2576226" cy="976165"/>
          </a:xfrm>
          <a:prstGeom prst="rect">
            <a:avLst/>
          </a:prstGeom>
          <a:noFill/>
        </p:spPr>
        <p:txBody>
          <a:bodyPr wrap="square">
            <a:spAutoFit/>
          </a:bodyPr>
          <a:lstStyle/>
          <a:p>
            <a:r>
              <a:rPr lang="en-GB" sz="1436" dirty="0" smtClean="0">
                <a:latin typeface="Aaux ProLight" charset="0"/>
                <a:ea typeface="Aaux ProLight" charset="0"/>
                <a:cs typeface="Aaux ProLight" charset="0"/>
              </a:rPr>
              <a:t>Successful working </a:t>
            </a:r>
            <a:r>
              <a:rPr lang="en-GB" sz="1436" dirty="0">
                <a:latin typeface="Aaux ProLight" charset="0"/>
                <a:ea typeface="Aaux ProLight" charset="0"/>
                <a:cs typeface="Aaux ProLight" charset="0"/>
              </a:rPr>
              <a:t>relationships, inspiration and performance flourish through trust and leadership</a:t>
            </a:r>
          </a:p>
        </p:txBody>
      </p:sp>
      <p:sp>
        <p:nvSpPr>
          <p:cNvPr id="16" name="TextBox 15"/>
          <p:cNvSpPr txBox="1"/>
          <p:nvPr/>
        </p:nvSpPr>
        <p:spPr>
          <a:xfrm>
            <a:off x="6726800" y="8580855"/>
            <a:ext cx="2042615" cy="534249"/>
          </a:xfrm>
          <a:prstGeom prst="rect">
            <a:avLst/>
          </a:prstGeom>
          <a:noFill/>
        </p:spPr>
        <p:txBody>
          <a:bodyPr wrap="square">
            <a:spAutoFit/>
          </a:bodyPr>
          <a:lstStyle/>
          <a:p>
            <a:r>
              <a:rPr lang="en-GB" sz="1436" dirty="0" smtClean="0">
                <a:latin typeface="Aaux ProLight" charset="0"/>
                <a:ea typeface="Aaux ProLight" charset="0"/>
                <a:cs typeface="Aaux ProLight" charset="0"/>
              </a:rPr>
              <a:t>Challenge means fresh thinking and innovation</a:t>
            </a:r>
            <a:endParaRPr lang="en-GB" sz="1436" dirty="0">
              <a:latin typeface="Aaux ProLight" charset="0"/>
              <a:ea typeface="Aaux ProLight" charset="0"/>
              <a:cs typeface="Aaux ProLight" charset="0"/>
            </a:endParaRPr>
          </a:p>
        </p:txBody>
      </p:sp>
      <p:sp>
        <p:nvSpPr>
          <p:cNvPr id="17" name="TextBox 16"/>
          <p:cNvSpPr txBox="1"/>
          <p:nvPr/>
        </p:nvSpPr>
        <p:spPr>
          <a:xfrm>
            <a:off x="6726800" y="9217717"/>
            <a:ext cx="2576226" cy="755207"/>
          </a:xfrm>
          <a:prstGeom prst="rect">
            <a:avLst/>
          </a:prstGeom>
          <a:noFill/>
        </p:spPr>
        <p:txBody>
          <a:bodyPr wrap="square">
            <a:spAutoFit/>
          </a:bodyPr>
          <a:lstStyle/>
          <a:p>
            <a:r>
              <a:rPr lang="en-GB" sz="1436" dirty="0">
                <a:latin typeface="Aaux ProLight" charset="0"/>
                <a:ea typeface="Aaux ProLight" charset="0"/>
                <a:cs typeface="Aaux ProLight" charset="0"/>
              </a:rPr>
              <a:t>Enabling </a:t>
            </a:r>
            <a:r>
              <a:rPr lang="en-GB" sz="1436" dirty="0" smtClean="0">
                <a:latin typeface="Aaux ProLight" charset="0"/>
                <a:ea typeface="Aaux ProLight" charset="0"/>
                <a:cs typeface="Aaux ProLight" charset="0"/>
              </a:rPr>
              <a:t>better experiences </a:t>
            </a:r>
            <a:r>
              <a:rPr lang="en-GB" sz="1436" dirty="0">
                <a:latin typeface="Aaux ProLight" charset="0"/>
                <a:ea typeface="Aaux ProLight" charset="0"/>
                <a:cs typeface="Aaux ProLight" charset="0"/>
              </a:rPr>
              <a:t>through </a:t>
            </a:r>
            <a:r>
              <a:rPr lang="en-GB" sz="1436" dirty="0" smtClean="0">
                <a:latin typeface="Aaux ProLight" charset="0"/>
                <a:ea typeface="Aaux ProLight" charset="0"/>
                <a:cs typeface="Aaux ProLight" charset="0"/>
              </a:rPr>
              <a:t>creative and technological expertise</a:t>
            </a:r>
            <a:endParaRPr lang="en-GB" sz="1436" dirty="0">
              <a:latin typeface="Aaux ProLight" charset="0"/>
              <a:ea typeface="Aaux ProLight" charset="0"/>
              <a:cs typeface="Aaux ProLight" charset="0"/>
            </a:endParaRPr>
          </a:p>
        </p:txBody>
      </p:sp>
      <p:sp>
        <p:nvSpPr>
          <p:cNvPr id="18" name="TextBox 17"/>
          <p:cNvSpPr txBox="1"/>
          <p:nvPr/>
        </p:nvSpPr>
        <p:spPr>
          <a:xfrm>
            <a:off x="6726800" y="10075537"/>
            <a:ext cx="2042615" cy="1639038"/>
          </a:xfrm>
          <a:prstGeom prst="rect">
            <a:avLst/>
          </a:prstGeom>
          <a:noFill/>
        </p:spPr>
        <p:txBody>
          <a:bodyPr wrap="square">
            <a:spAutoFit/>
          </a:bodyPr>
          <a:lstStyle/>
          <a:p>
            <a:r>
              <a:rPr lang="en-GB" sz="1436" dirty="0" smtClean="0">
                <a:latin typeface="Aaux ProLight" charset="0"/>
                <a:ea typeface="Aaux ProLight" charset="0"/>
                <a:cs typeface="Aaux ProLight" charset="0"/>
              </a:rPr>
              <a:t>Believers in the development of new expert collaborative partnerships within creative, media, consultancy and technology</a:t>
            </a:r>
            <a:endParaRPr lang="en-GB" sz="1436" dirty="0">
              <a:latin typeface="Aaux ProLight" charset="0"/>
              <a:ea typeface="Aaux ProLight" charset="0"/>
              <a:cs typeface="Aaux ProLight" charset="0"/>
            </a:endParaRPr>
          </a:p>
        </p:txBody>
      </p:sp>
      <p:sp>
        <p:nvSpPr>
          <p:cNvPr id="19" name="TextBox 18"/>
          <p:cNvSpPr txBox="1"/>
          <p:nvPr/>
        </p:nvSpPr>
        <p:spPr>
          <a:xfrm>
            <a:off x="6688629" y="11813090"/>
            <a:ext cx="2576226" cy="755207"/>
          </a:xfrm>
          <a:prstGeom prst="rect">
            <a:avLst/>
          </a:prstGeom>
          <a:noFill/>
        </p:spPr>
        <p:txBody>
          <a:bodyPr wrap="square">
            <a:spAutoFit/>
          </a:bodyPr>
          <a:lstStyle/>
          <a:p>
            <a:r>
              <a:rPr lang="en-GB" sz="1436" dirty="0" smtClean="0">
                <a:latin typeface="Aaux ProLight" charset="0"/>
                <a:ea typeface="Aaux ProLight" charset="0"/>
                <a:cs typeface="Aaux ProLight" charset="0"/>
              </a:rPr>
              <a:t>We drive our team’s and clients’ professional ambitions to grow sustainably</a:t>
            </a:r>
          </a:p>
        </p:txBody>
      </p:sp>
      <p:sp>
        <p:nvSpPr>
          <p:cNvPr id="21" name="TextBox 20"/>
          <p:cNvSpPr txBox="1"/>
          <p:nvPr/>
        </p:nvSpPr>
        <p:spPr>
          <a:xfrm>
            <a:off x="6726800" y="12670910"/>
            <a:ext cx="2283141" cy="1323439"/>
          </a:xfrm>
          <a:prstGeom prst="rect">
            <a:avLst/>
          </a:prstGeom>
          <a:noFill/>
        </p:spPr>
        <p:txBody>
          <a:bodyPr wrap="square">
            <a:spAutoFit/>
          </a:bodyPr>
          <a:lstStyle/>
          <a:p>
            <a:r>
              <a:rPr lang="en-US" sz="1600" dirty="0">
                <a:latin typeface="Aaux ProLight" charset="0"/>
                <a:ea typeface="Aaux ProLight" charset="0"/>
                <a:cs typeface="Aaux ProLight" charset="0"/>
              </a:rPr>
              <a:t>T</a:t>
            </a:r>
            <a:r>
              <a:rPr lang="en-US" sz="1600" dirty="0" smtClean="0">
                <a:latin typeface="Aaux ProLight" charset="0"/>
                <a:ea typeface="Aaux ProLight" charset="0"/>
                <a:cs typeface="Aaux ProLight" charset="0"/>
              </a:rPr>
              <a:t>he </a:t>
            </a:r>
            <a:r>
              <a:rPr lang="en-US" sz="1600" dirty="0">
                <a:latin typeface="Aaux ProLight" charset="0"/>
                <a:ea typeface="Aaux ProLight" charset="0"/>
                <a:cs typeface="Aaux ProLight" charset="0"/>
              </a:rPr>
              <a:t>future of brand is harnessing agility in finding purpose and meaning behind its existence in peoples lives</a:t>
            </a:r>
            <a:r>
              <a:rPr lang="en-US" sz="1600" dirty="0" smtClean="0">
                <a:latin typeface="Aaux ProLight" charset="0"/>
                <a:ea typeface="Aaux ProLight" charset="0"/>
                <a:cs typeface="Aaux ProLight" charset="0"/>
              </a:rPr>
              <a:t>.</a:t>
            </a:r>
            <a:endParaRPr lang="en-GB" sz="1436" dirty="0" smtClean="0">
              <a:latin typeface="Aaux ProLight" charset="0"/>
              <a:ea typeface="Aaux ProLight" charset="0"/>
              <a:cs typeface="Aaux ProLight" charset="0"/>
            </a:endParaRPr>
          </a:p>
        </p:txBody>
      </p:sp>
      <p:cxnSp>
        <p:nvCxnSpPr>
          <p:cNvPr id="22" name="Straight Arrow Connector 21"/>
          <p:cNvCxnSpPr>
            <a:stCxn id="15" idx="1"/>
          </p:cNvCxnSpPr>
          <p:nvPr/>
        </p:nvCxnSpPr>
        <p:spPr>
          <a:xfrm flipH="1" flipV="1">
            <a:off x="1570383" y="6301464"/>
            <a:ext cx="5156417" cy="16886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1"/>
          </p:cNvCxnSpPr>
          <p:nvPr/>
        </p:nvCxnSpPr>
        <p:spPr>
          <a:xfrm flipH="1" flipV="1">
            <a:off x="3234341" y="6301464"/>
            <a:ext cx="3492459" cy="25465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1"/>
          </p:cNvCxnSpPr>
          <p:nvPr/>
        </p:nvCxnSpPr>
        <p:spPr>
          <a:xfrm flipH="1" flipV="1">
            <a:off x="4924081" y="6468689"/>
            <a:ext cx="1802719" cy="31266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1324883" y="7386526"/>
            <a:ext cx="5363747" cy="33258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9" idx="1"/>
          </p:cNvCxnSpPr>
          <p:nvPr/>
        </p:nvCxnSpPr>
        <p:spPr>
          <a:xfrm flipH="1" flipV="1">
            <a:off x="2988841" y="7333923"/>
            <a:ext cx="3699788" cy="48567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1" idx="1"/>
          </p:cNvCxnSpPr>
          <p:nvPr/>
        </p:nvCxnSpPr>
        <p:spPr>
          <a:xfrm flipH="1" flipV="1">
            <a:off x="4924081" y="7732643"/>
            <a:ext cx="1802719" cy="55999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74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570" y="318464"/>
            <a:ext cx="2986708" cy="1395510"/>
          </a:xfrm>
          <a:prstGeom prst="rect">
            <a:avLst/>
          </a:prstGeom>
        </p:spPr>
        <p:txBody>
          <a:bodyPr wrap="square">
            <a:spAutoFit/>
          </a:bodyPr>
          <a:lstStyle/>
          <a:p>
            <a:r>
              <a:rPr lang="en-GB" dirty="0" smtClean="0">
                <a:hlinkClick r:id="rId2"/>
              </a:rPr>
              <a:t>https://undsgn.com/uncode/blog/blog-boxed-bigtext/</a:t>
            </a:r>
            <a:endParaRPr lang="en-GB" dirty="0" smtClean="0"/>
          </a:p>
          <a:p>
            <a:endParaRPr lang="en-GB" dirty="0"/>
          </a:p>
        </p:txBody>
      </p:sp>
      <p:sp>
        <p:nvSpPr>
          <p:cNvPr id="5" name="TextBox 4"/>
          <p:cNvSpPr txBox="1"/>
          <p:nvPr/>
        </p:nvSpPr>
        <p:spPr>
          <a:xfrm>
            <a:off x="4094922" y="318464"/>
            <a:ext cx="1267206" cy="418128"/>
          </a:xfrm>
          <a:prstGeom prst="rect">
            <a:avLst/>
          </a:prstGeom>
          <a:noFill/>
        </p:spPr>
        <p:txBody>
          <a:bodyPr wrap="none" rtlCol="0">
            <a:spAutoFit/>
          </a:bodyPr>
          <a:lstStyle/>
          <a:p>
            <a:r>
              <a:rPr lang="en-GB" smtClean="0"/>
              <a:t>NUGGETS</a:t>
            </a:r>
            <a:endParaRPr lang="en-GB"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5761" y="1713974"/>
            <a:ext cx="4993308" cy="13945497"/>
          </a:xfrm>
          <a:prstGeom prst="rect">
            <a:avLst/>
          </a:prstGeom>
        </p:spPr>
      </p:pic>
    </p:spTree>
    <p:extLst>
      <p:ext uri="{BB962C8B-B14F-4D97-AF65-F5344CB8AC3E}">
        <p14:creationId xmlns:p14="http://schemas.microsoft.com/office/powerpoint/2010/main" val="181917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712" y="1637045"/>
            <a:ext cx="5784575" cy="9631480"/>
          </a:xfrm>
          <a:prstGeom prst="rect">
            <a:avLst/>
          </a:prstGeom>
        </p:spPr>
      </p:pic>
      <p:sp>
        <p:nvSpPr>
          <p:cNvPr id="5" name="Rectangle 4"/>
          <p:cNvSpPr/>
          <p:nvPr/>
        </p:nvSpPr>
        <p:spPr>
          <a:xfrm>
            <a:off x="392595" y="378099"/>
            <a:ext cx="4800600" cy="1069716"/>
          </a:xfrm>
          <a:prstGeom prst="rect">
            <a:avLst/>
          </a:prstGeom>
        </p:spPr>
        <p:txBody>
          <a:bodyPr>
            <a:spAutoFit/>
          </a:bodyPr>
          <a:lstStyle/>
          <a:p>
            <a:r>
              <a:rPr lang="en-GB" dirty="0" smtClean="0">
                <a:hlinkClick r:id="rId3"/>
              </a:rPr>
              <a:t>https://undsgn.com/uncode/pages/contact-clean/</a:t>
            </a:r>
            <a:endParaRPr lang="en-GB" dirty="0" smtClean="0"/>
          </a:p>
          <a:p>
            <a:endParaRPr lang="en-GB" dirty="0"/>
          </a:p>
        </p:txBody>
      </p:sp>
      <p:cxnSp>
        <p:nvCxnSpPr>
          <p:cNvPr id="6" name="Straight Connector 5"/>
          <p:cNvCxnSpPr/>
          <p:nvPr/>
        </p:nvCxnSpPr>
        <p:spPr>
          <a:xfrm flipH="1">
            <a:off x="1689652" y="5461725"/>
            <a:ext cx="2964542" cy="6409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24631" y="5461725"/>
            <a:ext cx="2925056" cy="7402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712" y="6648727"/>
            <a:ext cx="5533610" cy="2356126"/>
          </a:xfrm>
          <a:prstGeom prst="rect">
            <a:avLst/>
          </a:prstGeom>
        </p:spPr>
      </p:pic>
      <p:sp>
        <p:nvSpPr>
          <p:cNvPr id="16" name="Rectangle 15"/>
          <p:cNvSpPr/>
          <p:nvPr/>
        </p:nvSpPr>
        <p:spPr>
          <a:xfrm>
            <a:off x="6992178" y="7935137"/>
            <a:ext cx="2279556" cy="1395510"/>
          </a:xfrm>
          <a:prstGeom prst="rect">
            <a:avLst/>
          </a:prstGeom>
        </p:spPr>
        <p:txBody>
          <a:bodyPr wrap="square">
            <a:spAutoFit/>
          </a:bodyPr>
          <a:lstStyle/>
          <a:p>
            <a:r>
              <a:rPr lang="en-GB" dirty="0" smtClean="0">
                <a:hlinkClick r:id="rId5"/>
              </a:rPr>
              <a:t>https://undsgn.com/uncode/features/contact-forms/</a:t>
            </a:r>
            <a:endParaRPr lang="en-GB" dirty="0" smtClean="0"/>
          </a:p>
          <a:p>
            <a:endParaRPr lang="en-GB" dirty="0"/>
          </a:p>
        </p:txBody>
      </p:sp>
      <p:cxnSp>
        <p:nvCxnSpPr>
          <p:cNvPr id="17" name="Straight Arrow Connector 16"/>
          <p:cNvCxnSpPr/>
          <p:nvPr/>
        </p:nvCxnSpPr>
        <p:spPr>
          <a:xfrm flipH="1" flipV="1">
            <a:off x="3487159" y="7826790"/>
            <a:ext cx="3447870" cy="4941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398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1230" y="2649627"/>
            <a:ext cx="2809008" cy="523220"/>
          </a:xfrm>
          <a:prstGeom prst="rect">
            <a:avLst/>
          </a:prstGeom>
        </p:spPr>
        <p:txBody>
          <a:bodyPr wrap="square">
            <a:spAutoFit/>
          </a:bodyPr>
          <a:lstStyle/>
          <a:p>
            <a:r>
              <a:rPr lang="en-GB" sz="1400" dirty="0">
                <a:latin typeface="Aaux ProBold SC" charset="0"/>
                <a:ea typeface="Aaux ProBold SC" charset="0"/>
                <a:cs typeface="Aaux ProBold SC" charset="0"/>
              </a:rPr>
              <a:t>White label hire for agencies, consultancies </a:t>
            </a:r>
            <a:r>
              <a:rPr lang="en-GB" sz="1400">
                <a:latin typeface="Aaux ProBold SC" charset="0"/>
                <a:ea typeface="Aaux ProBold SC" charset="0"/>
                <a:cs typeface="Aaux ProBold SC" charset="0"/>
              </a:rPr>
              <a:t>and </a:t>
            </a:r>
            <a:r>
              <a:rPr lang="en-GB" sz="1400" smtClean="0">
                <a:latin typeface="Aaux ProBold SC" charset="0"/>
                <a:ea typeface="Aaux ProBold SC" charset="0"/>
                <a:cs typeface="Aaux ProBold SC" charset="0"/>
              </a:rPr>
              <a:t>in-house</a:t>
            </a:r>
            <a:endParaRPr lang="en-US" sz="1400" dirty="0">
              <a:latin typeface="Aaux ProLight" charset="0"/>
              <a:ea typeface="Aaux ProLight" charset="0"/>
              <a:cs typeface="Aaux ProLight" charset="0"/>
            </a:endParaRPr>
          </a:p>
        </p:txBody>
      </p:sp>
      <p:sp>
        <p:nvSpPr>
          <p:cNvPr id="20" name="Rectangle 19"/>
          <p:cNvSpPr/>
          <p:nvPr/>
        </p:nvSpPr>
        <p:spPr>
          <a:xfrm>
            <a:off x="1522592" y="2692784"/>
            <a:ext cx="1785257" cy="2047099"/>
          </a:xfrm>
          <a:prstGeom prst="rect">
            <a:avLst/>
          </a:prstGeom>
        </p:spPr>
        <p:txBody>
          <a:bodyPr wrap="square">
            <a:spAutoFit/>
          </a:bodyPr>
          <a:lstStyle/>
          <a:p>
            <a:r>
              <a:rPr lang="en-GB" dirty="0">
                <a:hlinkClick r:id="rId2"/>
              </a:rPr>
              <a:t>https://undsgn.com/uncode/portfolio/sidebar-custom-one/</a:t>
            </a:r>
            <a:endParaRPr lang="en-GB" dirty="0"/>
          </a:p>
          <a:p>
            <a:endParaRPr lang="en-GB" dirty="0"/>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438" y="4667816"/>
            <a:ext cx="5447296" cy="8817429"/>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3255" y="4904254"/>
            <a:ext cx="3597945" cy="2649649"/>
          </a:xfrm>
          <a:prstGeom prst="rect">
            <a:avLst/>
          </a:prstGeom>
        </p:spPr>
      </p:pic>
      <p:cxnSp>
        <p:nvCxnSpPr>
          <p:cNvPr id="7" name="Straight Connector 6"/>
          <p:cNvCxnSpPr/>
          <p:nvPr/>
        </p:nvCxnSpPr>
        <p:spPr>
          <a:xfrm flipH="1">
            <a:off x="854765" y="7394713"/>
            <a:ext cx="2961862" cy="35780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8438" y="7465497"/>
            <a:ext cx="3677458" cy="43620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805798" y="7713177"/>
            <a:ext cx="4800600" cy="743922"/>
          </a:xfrm>
          <a:prstGeom prst="rect">
            <a:avLst/>
          </a:prstGeom>
        </p:spPr>
        <p:txBody>
          <a:bodyPr>
            <a:spAutoFit/>
          </a:bodyPr>
          <a:lstStyle/>
          <a:p>
            <a:r>
              <a:rPr lang="en-GB"/>
              <a:t>wlw-future-White-label-hire-for-agencies,-</a:t>
            </a:r>
            <a:r>
              <a:rPr lang="en-GB" smtClean="0"/>
              <a:t>consultancies-and-in-house.jpg</a:t>
            </a:r>
          </a:p>
        </p:txBody>
      </p:sp>
    </p:spTree>
    <p:extLst>
      <p:ext uri="{BB962C8B-B14F-4D97-AF65-F5344CB8AC3E}">
        <p14:creationId xmlns:p14="http://schemas.microsoft.com/office/powerpoint/2010/main" val="2042715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95902" y="2897427"/>
            <a:ext cx="4305299" cy="7259808"/>
          </a:xfrm>
          <a:prstGeom prst="rect">
            <a:avLst/>
          </a:prstGeom>
        </p:spPr>
        <p:txBody>
          <a:bodyPr wrap="square">
            <a:spAutoFit/>
          </a:bodyPr>
          <a:lstStyle/>
          <a:p>
            <a:r>
              <a:rPr lang="en-GB" dirty="0"/>
              <a:t>Award-winning UX, web design and development </a:t>
            </a:r>
          </a:p>
          <a:p>
            <a:endParaRPr lang="en-GB" dirty="0"/>
          </a:p>
          <a:p>
            <a:r>
              <a:rPr lang="en-GB" dirty="0"/>
              <a:t>We've helped small businesses, advertising agencies and big brands with award-winning, affordable and flexible website solutions since 2004. We specialise in web consultancy, analytics, information architecture and wireframes, user experience (UX), content strategy, copywriting, production &amp; management, web design and CMS development. From 2010, we started to focus on helping clients achieve their KPIs through brilliant design, a strategy that yielded between 50% to 75% increases in online revenue. One of our UX studies alone can make a huge improvement in how to make your design and customer journeys flow more efficiently. </a:t>
            </a:r>
          </a:p>
        </p:txBody>
      </p:sp>
      <p:sp>
        <p:nvSpPr>
          <p:cNvPr id="5" name="Rectangle 4"/>
          <p:cNvSpPr/>
          <p:nvPr/>
        </p:nvSpPr>
        <p:spPr>
          <a:xfrm>
            <a:off x="0" y="2599532"/>
            <a:ext cx="1562100" cy="2047099"/>
          </a:xfrm>
          <a:prstGeom prst="rect">
            <a:avLst/>
          </a:prstGeom>
        </p:spPr>
        <p:txBody>
          <a:bodyPr wrap="square">
            <a:spAutoFit/>
          </a:bodyPr>
          <a:lstStyle/>
          <a:p>
            <a:r>
              <a:rPr lang="en-GB" dirty="0">
                <a:hlinkClick r:id="rId2"/>
              </a:rPr>
              <a:t>https://undsgn.com/uncode/portfolio/sidebar-stack/</a:t>
            </a:r>
            <a:endParaRPr lang="en-GB" dirty="0"/>
          </a:p>
          <a:p>
            <a:endParaRPr lang="en-GB"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398" y="2599531"/>
            <a:ext cx="3338121" cy="12801600"/>
          </a:xfrm>
          <a:prstGeom prst="rect">
            <a:avLst/>
          </a:prstGeom>
        </p:spPr>
      </p:pic>
      <p:cxnSp>
        <p:nvCxnSpPr>
          <p:cNvPr id="8" name="Straight Connector 7"/>
          <p:cNvCxnSpPr/>
          <p:nvPr/>
        </p:nvCxnSpPr>
        <p:spPr>
          <a:xfrm flipH="1">
            <a:off x="4005944" y="4735037"/>
            <a:ext cx="733463" cy="63118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93309" y="4646631"/>
            <a:ext cx="535149" cy="62478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528457" y="3622788"/>
            <a:ext cx="1240972" cy="15022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22390" y="11504717"/>
            <a:ext cx="2811926" cy="22586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004753" y="11504717"/>
            <a:ext cx="2940910" cy="21317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08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83086" y="4203714"/>
            <a:ext cx="3129643" cy="8237191"/>
          </a:xfrm>
          <a:prstGeom prst="rect">
            <a:avLst/>
          </a:prstGeom>
        </p:spPr>
        <p:txBody>
          <a:bodyPr wrap="square">
            <a:spAutoFit/>
          </a:bodyPr>
          <a:lstStyle/>
          <a:p>
            <a:r>
              <a:rPr lang="en-GB" dirty="0">
                <a:latin typeface="Aaux ProBold SC" charset="0"/>
                <a:ea typeface="Aaux ProBold SC" charset="0"/>
                <a:cs typeface="Aaux ProBold SC" charset="0"/>
              </a:rPr>
              <a:t>Content strategy, copywriting and professional writing</a:t>
            </a:r>
          </a:p>
          <a:p>
            <a:endParaRPr lang="en-GB" dirty="0"/>
          </a:p>
          <a:p>
            <a:r>
              <a:rPr lang="en-GB" dirty="0">
                <a:latin typeface="Aaux ProLight" charset="0"/>
                <a:ea typeface="Aaux ProLight" charset="0"/>
                <a:cs typeface="Aaux ProLight" charset="0"/>
              </a:rPr>
              <a:t>Developing compelling, sharable copy, refined for SEO and dedicated to superlative per-click conversion, we write persuasive brand editorial for e-commerce, websites, LinkedIn, Facebook, blogs, microsites, standalone documents, white papers, press releases and product pages. </a:t>
            </a:r>
          </a:p>
          <a:p>
            <a:endParaRPr lang="en-GB" dirty="0">
              <a:latin typeface="Aaux ProLight" charset="0"/>
              <a:ea typeface="Aaux ProLight" charset="0"/>
              <a:cs typeface="Aaux ProLight" charset="0"/>
            </a:endParaRPr>
          </a:p>
          <a:p>
            <a:r>
              <a:rPr lang="en-GB" dirty="0">
                <a:latin typeface="Aaux ProLight" charset="0"/>
                <a:ea typeface="Aaux ProLight" charset="0"/>
                <a:cs typeface="Aaux ProLight" charset="0"/>
              </a:rPr>
              <a:t>Our successful and published writers are creative, professional and proficient in generating content that will attract, engage and retain customers and clients for any business.</a:t>
            </a:r>
          </a:p>
        </p:txBody>
      </p:sp>
      <p:sp>
        <p:nvSpPr>
          <p:cNvPr id="5" name="Rectangle 4"/>
          <p:cNvSpPr/>
          <p:nvPr/>
        </p:nvSpPr>
        <p:spPr>
          <a:xfrm>
            <a:off x="1" y="2599532"/>
            <a:ext cx="1785257" cy="2047099"/>
          </a:xfrm>
          <a:prstGeom prst="rect">
            <a:avLst/>
          </a:prstGeom>
        </p:spPr>
        <p:txBody>
          <a:bodyPr wrap="square">
            <a:spAutoFit/>
          </a:bodyPr>
          <a:lstStyle/>
          <a:p>
            <a:r>
              <a:rPr lang="en-GB" dirty="0">
                <a:hlinkClick r:id="rId2"/>
              </a:rPr>
              <a:t>https://undsgn.com/uncode/portfolio/sidebar-custom-one/</a:t>
            </a:r>
            <a:endParaRPr lang="en-GB" dirty="0"/>
          </a:p>
          <a:p>
            <a:endParaRPr lang="en-GB"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438" y="4667816"/>
            <a:ext cx="5447296" cy="8817429"/>
          </a:xfrm>
          <a:prstGeom prst="rect">
            <a:avLst/>
          </a:prstGeom>
        </p:spPr>
      </p:pic>
      <p:cxnSp>
        <p:nvCxnSpPr>
          <p:cNvPr id="7" name="Straight Connector 6"/>
          <p:cNvCxnSpPr/>
          <p:nvPr/>
        </p:nvCxnSpPr>
        <p:spPr>
          <a:xfrm flipH="1">
            <a:off x="4189144" y="7854362"/>
            <a:ext cx="871608" cy="2364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14655" y="7765956"/>
            <a:ext cx="663791" cy="268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314654" y="9683162"/>
            <a:ext cx="871608" cy="2364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40165" y="9594756"/>
            <a:ext cx="663791" cy="268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754200" y="5911135"/>
            <a:ext cx="1376049" cy="2359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870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04857" y="2801399"/>
            <a:ext cx="3216729" cy="10517751"/>
          </a:xfrm>
          <a:prstGeom prst="rect">
            <a:avLst/>
          </a:prstGeom>
        </p:spPr>
        <p:txBody>
          <a:bodyPr wrap="square">
            <a:spAutoFit/>
          </a:bodyPr>
          <a:lstStyle/>
          <a:p>
            <a:r>
              <a:rPr lang="en-GB" dirty="0">
                <a:latin typeface="Aaux ProBold SC" charset="0"/>
                <a:ea typeface="Aaux ProBold SC" charset="0"/>
                <a:cs typeface="Aaux ProBold SC" charset="0"/>
              </a:rPr>
              <a:t>SEO and online marketing </a:t>
            </a:r>
          </a:p>
          <a:p>
            <a:endParaRPr lang="en-GB" dirty="0"/>
          </a:p>
          <a:p>
            <a:r>
              <a:rPr lang="en-GB" dirty="0">
                <a:latin typeface="Aaux ProLight" charset="0"/>
                <a:ea typeface="Aaux ProLight" charset="0"/>
                <a:cs typeface="Aaux ProLight" charset="0"/>
              </a:rPr>
              <a:t>Our digital media process, which includes content marketing, web copy, email marketing, general SEO and utilising Google AdWords, LinkedIn and Facebook advertising, has produced measurable results for the UK and international businesses that use our services. We can show you how we use the best digital media channels with the overall aim of getting more business. </a:t>
            </a:r>
          </a:p>
          <a:p>
            <a:endParaRPr lang="en-GB" dirty="0">
              <a:latin typeface="Aaux ProLight" charset="0"/>
              <a:ea typeface="Aaux ProLight" charset="0"/>
              <a:cs typeface="Aaux ProLight" charset="0"/>
            </a:endParaRPr>
          </a:p>
          <a:p>
            <a:r>
              <a:rPr lang="en-GB" dirty="0">
                <a:latin typeface="Aaux ProLight" charset="0"/>
                <a:ea typeface="Aaux ProLight" charset="0"/>
                <a:cs typeface="Aaux ProLight" charset="0"/>
              </a:rPr>
              <a:t>Our mantra is:</a:t>
            </a:r>
          </a:p>
          <a:p>
            <a:endParaRPr lang="en-GB" dirty="0">
              <a:latin typeface="Aaux ProLight" charset="0"/>
              <a:ea typeface="Aaux ProLight" charset="0"/>
              <a:cs typeface="Aaux ProLight" charset="0"/>
            </a:endParaRPr>
          </a:p>
          <a:p>
            <a:r>
              <a:rPr lang="en-GB" dirty="0">
                <a:latin typeface="Aaux ProLight" charset="0"/>
                <a:ea typeface="Aaux ProLight" charset="0"/>
                <a:cs typeface="Aaux ProLight" charset="0"/>
              </a:rPr>
              <a:t>1. Targeting customers at the right time.</a:t>
            </a:r>
          </a:p>
          <a:p>
            <a:endParaRPr lang="en-GB" dirty="0">
              <a:latin typeface="Aaux ProLight" charset="0"/>
              <a:ea typeface="Aaux ProLight" charset="0"/>
              <a:cs typeface="Aaux ProLight" charset="0"/>
            </a:endParaRPr>
          </a:p>
          <a:p>
            <a:r>
              <a:rPr lang="en-GB" dirty="0">
                <a:latin typeface="Aaux ProLight" charset="0"/>
                <a:ea typeface="Aaux ProLight" charset="0"/>
                <a:cs typeface="Aaux ProLight" charset="0"/>
              </a:rPr>
              <a:t>2. Compelling propositions lead to clicks.</a:t>
            </a:r>
          </a:p>
          <a:p>
            <a:endParaRPr lang="en-GB" dirty="0">
              <a:latin typeface="Aaux ProLight" charset="0"/>
              <a:ea typeface="Aaux ProLight" charset="0"/>
              <a:cs typeface="Aaux ProLight" charset="0"/>
            </a:endParaRPr>
          </a:p>
          <a:p>
            <a:r>
              <a:rPr lang="en-GB" dirty="0">
                <a:latin typeface="Aaux ProLight" charset="0"/>
                <a:ea typeface="Aaux ProLight" charset="0"/>
                <a:cs typeface="Aaux ProLight" charset="0"/>
              </a:rPr>
              <a:t>3. Ongoing cost per click improvement through analysis and by producing actionable insight at every stage.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7309" y="2599531"/>
            <a:ext cx="4400067" cy="12801600"/>
          </a:xfrm>
          <a:prstGeom prst="rect">
            <a:avLst/>
          </a:prstGeom>
        </p:spPr>
      </p:pic>
      <p:sp>
        <p:nvSpPr>
          <p:cNvPr id="6" name="Rectangle 5"/>
          <p:cNvSpPr/>
          <p:nvPr/>
        </p:nvSpPr>
        <p:spPr>
          <a:xfrm>
            <a:off x="1" y="2599531"/>
            <a:ext cx="1349827" cy="2372894"/>
          </a:xfrm>
          <a:prstGeom prst="rect">
            <a:avLst/>
          </a:prstGeom>
        </p:spPr>
        <p:txBody>
          <a:bodyPr wrap="square">
            <a:spAutoFit/>
          </a:bodyPr>
          <a:lstStyle/>
          <a:p>
            <a:r>
              <a:rPr lang="en-GB" dirty="0">
                <a:hlinkClick r:id="rId3"/>
              </a:rPr>
              <a:t>https://undsgn.com/uncode/portfolio/centered-stack/</a:t>
            </a:r>
            <a:endParaRPr lang="en-GB" dirty="0"/>
          </a:p>
          <a:p>
            <a:endParaRPr lang="en-GB" dirty="0"/>
          </a:p>
        </p:txBody>
      </p:sp>
      <p:cxnSp>
        <p:nvCxnSpPr>
          <p:cNvPr id="7" name="Straight Connector 6"/>
          <p:cNvCxnSpPr/>
          <p:nvPr/>
        </p:nvCxnSpPr>
        <p:spPr>
          <a:xfrm flipH="1">
            <a:off x="1981200" y="4754902"/>
            <a:ext cx="3505200" cy="8773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46515" y="4972425"/>
            <a:ext cx="3635829" cy="85999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733801" y="4021887"/>
            <a:ext cx="2471057" cy="3193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6956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3580</TotalTime>
  <Words>2077</Words>
  <Application>Microsoft Macintosh PowerPoint</Application>
  <PresentationFormat>Custom</PresentationFormat>
  <Paragraphs>218</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Aaux ProBold SC</vt:lpstr>
      <vt:lpstr>Aaux ProLight</vt:lpstr>
      <vt:lpstr>Aaux ProRegular</vt:lpstr>
      <vt:lpstr>Arial</vt:lpstr>
      <vt:lpstr>Calibri</vt:lpstr>
      <vt:lpstr>Calibri Light</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89</cp:revision>
  <dcterms:created xsi:type="dcterms:W3CDTF">2017-12-12T23:19:40Z</dcterms:created>
  <dcterms:modified xsi:type="dcterms:W3CDTF">2017-12-17T22:14:32Z</dcterms:modified>
</cp:coreProperties>
</file>